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gif" ContentType="image/gif"/>
  <Override PartName="/ppt/diagrams/quickStyle12.xml" ContentType="application/vnd.openxmlformats-officedocument.drawingml.diagramStyle+xml"/>
  <Override PartName="/ppt/diagrams/drawing8.xml" ContentType="application/vnd.ms-office.drawingml.diagramDrawing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handoutMasterIdLst>
    <p:handoutMasterId r:id="rId21"/>
  </p:handoutMasterIdLst>
  <p:sldIdLst>
    <p:sldId id="257" r:id="rId2"/>
    <p:sldId id="260" r:id="rId3"/>
    <p:sldId id="259" r:id="rId4"/>
    <p:sldId id="286" r:id="rId5"/>
    <p:sldId id="288" r:id="rId6"/>
    <p:sldId id="290" r:id="rId7"/>
    <p:sldId id="291" r:id="rId8"/>
    <p:sldId id="278" r:id="rId9"/>
    <p:sldId id="261" r:id="rId10"/>
    <p:sldId id="266" r:id="rId11"/>
    <p:sldId id="281" r:id="rId12"/>
    <p:sldId id="267" r:id="rId13"/>
    <p:sldId id="277" r:id="rId14"/>
    <p:sldId id="268" r:id="rId15"/>
    <p:sldId id="270" r:id="rId16"/>
    <p:sldId id="292" r:id="rId17"/>
    <p:sldId id="293" r:id="rId18"/>
    <p:sldId id="271" r:id="rId19"/>
    <p:sldId id="273" r:id="rId20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atbek.otonbaev" initials="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23" autoAdjust="0"/>
    <p:restoredTop sz="94653" autoAdjust="0"/>
  </p:normalViewPr>
  <p:slideViewPr>
    <p:cSldViewPr>
      <p:cViewPr varScale="1">
        <p:scale>
          <a:sx n="111" d="100"/>
          <a:sy n="111" d="100"/>
        </p:scale>
        <p:origin x="-17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957C84-09F9-4FAA-A6FF-73BE670643F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>
        <a:scene3d>
          <a:camera prst="perspectiveRelaxedModerately"/>
          <a:lightRig rig="threePt" dir="t"/>
        </a:scene3d>
      </dgm:spPr>
      <dgm:t>
        <a:bodyPr/>
        <a:lstStyle/>
        <a:p>
          <a:endParaRPr lang="ru-RU"/>
        </a:p>
      </dgm:t>
    </dgm:pt>
    <dgm:pt modelId="{B254098A-0634-4668-B4EF-9F98DC64F436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>
              <a:solidFill>
                <a:srgbClr val="000000"/>
              </a:solidFill>
            </a:rPr>
            <a:t>1</a:t>
          </a:r>
          <a:r>
            <a:rPr lang="ru-RU" dirty="0" smtClean="0">
              <a:solidFill>
                <a:srgbClr val="000000"/>
              </a:solidFill>
            </a:rPr>
            <a:t>1 ноября 2014г.</a:t>
          </a:r>
          <a:endParaRPr lang="ru-RU" dirty="0">
            <a:solidFill>
              <a:srgbClr val="000000"/>
            </a:solidFill>
          </a:endParaRPr>
        </a:p>
      </dgm:t>
    </dgm:pt>
    <dgm:pt modelId="{C04C26A9-FB94-4DD8-AB59-091132AD7F37}" type="parTrans" cxnId="{6A3FE3C1-7DFF-4AE7-8054-92088076DE18}">
      <dgm:prSet/>
      <dgm:spPr/>
      <dgm:t>
        <a:bodyPr/>
        <a:lstStyle/>
        <a:p>
          <a:endParaRPr lang="ru-RU"/>
        </a:p>
      </dgm:t>
    </dgm:pt>
    <dgm:pt modelId="{2FA00BA4-6875-4D0E-873B-F302600BFF6C}" type="sibTrans" cxnId="{6A3FE3C1-7DFF-4AE7-8054-92088076DE18}">
      <dgm:prSet/>
      <dgm:spPr/>
      <dgm:t>
        <a:bodyPr/>
        <a:lstStyle/>
        <a:p>
          <a:endParaRPr lang="ru-RU"/>
        </a:p>
      </dgm:t>
    </dgm:pt>
    <dgm:pt modelId="{1FA56F90-5930-4FD6-A2C9-FC42BFC9599D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dirty="0" smtClean="0">
              <a:solidFill>
                <a:srgbClr val="C00000"/>
              </a:solidFill>
            </a:rPr>
            <a:t>Преобразована в международную систему</a:t>
          </a:r>
          <a:endParaRPr lang="ru-RU" sz="2400" dirty="0">
            <a:solidFill>
              <a:srgbClr val="C00000"/>
            </a:solidFill>
          </a:endParaRPr>
        </a:p>
      </dgm:t>
    </dgm:pt>
    <dgm:pt modelId="{1B0F54D8-8A8B-4FC0-90D8-3D6C3C35DCCD}" type="parTrans" cxnId="{C6607E62-17A1-4FDB-A330-E83695920D40}">
      <dgm:prSet/>
      <dgm:spPr/>
      <dgm:t>
        <a:bodyPr/>
        <a:lstStyle/>
        <a:p>
          <a:endParaRPr lang="ru-RU"/>
        </a:p>
      </dgm:t>
    </dgm:pt>
    <dgm:pt modelId="{44082510-5756-4A7B-A845-1DE3816FEBA8}" type="sibTrans" cxnId="{C6607E62-17A1-4FDB-A330-E83695920D40}">
      <dgm:prSet/>
      <dgm:spPr/>
      <dgm:t>
        <a:bodyPr/>
        <a:lstStyle/>
        <a:p>
          <a:endParaRPr lang="ru-RU"/>
        </a:p>
      </dgm:t>
    </dgm:pt>
    <dgm:pt modelId="{E58FED1B-1F89-4CA9-9479-78BF2318EF00}" type="pres">
      <dgm:prSet presAssocID="{91957C84-09F9-4FAA-A6FF-73BE670643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F24C82-655B-47F2-9615-8D690B1F2598}" type="pres">
      <dgm:prSet presAssocID="{B254098A-0634-4668-B4EF-9F98DC64F436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78494-66E5-422B-87FA-24659DC95EED}" type="pres">
      <dgm:prSet presAssocID="{2FA00BA4-6875-4D0E-873B-F302600BFF6C}" presName="parTxOnlySpace" presStyleCnt="0"/>
      <dgm:spPr/>
    </dgm:pt>
    <dgm:pt modelId="{69B7359E-113D-490C-A184-C6A2716D3931}" type="pres">
      <dgm:prSet presAssocID="{1FA56F90-5930-4FD6-A2C9-FC42BFC9599D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3FE3C1-7DFF-4AE7-8054-92088076DE18}" srcId="{91957C84-09F9-4FAA-A6FF-73BE670643F2}" destId="{B254098A-0634-4668-B4EF-9F98DC64F436}" srcOrd="0" destOrd="0" parTransId="{C04C26A9-FB94-4DD8-AB59-091132AD7F37}" sibTransId="{2FA00BA4-6875-4D0E-873B-F302600BFF6C}"/>
    <dgm:cxn modelId="{C69337FC-60A8-4B28-83EC-B2C4D43BA05B}" type="presOf" srcId="{B254098A-0634-4668-B4EF-9F98DC64F436}" destId="{71F24C82-655B-47F2-9615-8D690B1F2598}" srcOrd="0" destOrd="0" presId="urn:microsoft.com/office/officeart/2005/8/layout/chevron1"/>
    <dgm:cxn modelId="{75A456C3-FD12-4B90-B076-F75F0962847C}" type="presOf" srcId="{91957C84-09F9-4FAA-A6FF-73BE670643F2}" destId="{E58FED1B-1F89-4CA9-9479-78BF2318EF00}" srcOrd="0" destOrd="0" presId="urn:microsoft.com/office/officeart/2005/8/layout/chevron1"/>
    <dgm:cxn modelId="{4F8A1E16-F4DD-4B65-BC40-E39773E9FF3C}" type="presOf" srcId="{1FA56F90-5930-4FD6-A2C9-FC42BFC9599D}" destId="{69B7359E-113D-490C-A184-C6A2716D3931}" srcOrd="0" destOrd="0" presId="urn:microsoft.com/office/officeart/2005/8/layout/chevron1"/>
    <dgm:cxn modelId="{C6607E62-17A1-4FDB-A330-E83695920D40}" srcId="{91957C84-09F9-4FAA-A6FF-73BE670643F2}" destId="{1FA56F90-5930-4FD6-A2C9-FC42BFC9599D}" srcOrd="1" destOrd="0" parTransId="{1B0F54D8-8A8B-4FC0-90D8-3D6C3C35DCCD}" sibTransId="{44082510-5756-4A7B-A845-1DE3816FEBA8}"/>
    <dgm:cxn modelId="{72EFE401-013F-4919-8A0F-90AA3316B405}" type="presParOf" srcId="{E58FED1B-1F89-4CA9-9479-78BF2318EF00}" destId="{71F24C82-655B-47F2-9615-8D690B1F2598}" srcOrd="0" destOrd="0" presId="urn:microsoft.com/office/officeart/2005/8/layout/chevron1"/>
    <dgm:cxn modelId="{F81724A0-9A44-4709-A84B-3F9DE97A9698}" type="presParOf" srcId="{E58FED1B-1F89-4CA9-9479-78BF2318EF00}" destId="{4B078494-66E5-422B-87FA-24659DC95EED}" srcOrd="1" destOrd="0" presId="urn:microsoft.com/office/officeart/2005/8/layout/chevron1"/>
    <dgm:cxn modelId="{D8F65AC6-4E1B-48AD-AB90-6B5AC228AB4C}" type="presParOf" srcId="{E58FED1B-1F89-4CA9-9479-78BF2318EF00}" destId="{69B7359E-113D-490C-A184-C6A2716D3931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7174DCA-015B-4B4A-8385-36A3F5DDFBD6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4D5EDE-CB95-4442-9014-718BD72B1D5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FF"/>
        </a:solidFill>
      </dgm:spPr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Программа с открытыми кодами</a:t>
          </a:r>
          <a:endParaRPr lang="ru-RU" sz="1800" b="1" dirty="0">
            <a:solidFill>
              <a:srgbClr val="000000"/>
            </a:solidFill>
          </a:endParaRPr>
        </a:p>
      </dgm:t>
    </dgm:pt>
    <dgm:pt modelId="{21CC0BAB-9D15-4BB9-B2B8-03496E9BD47D}" type="parTrans" cxnId="{8A4797D7-4AC4-4FE5-93C9-EB21F5236F6F}">
      <dgm:prSet/>
      <dgm:spPr/>
      <dgm:t>
        <a:bodyPr/>
        <a:lstStyle/>
        <a:p>
          <a:endParaRPr lang="ru-RU"/>
        </a:p>
      </dgm:t>
    </dgm:pt>
    <dgm:pt modelId="{6DFA0C1A-6D4B-4C41-9CF4-F57BB9502E4A}" type="sibTrans" cxnId="{8A4797D7-4AC4-4FE5-93C9-EB21F5236F6F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CD75AFCB-42D4-4713-AF46-AD6C20B65337}">
      <dgm:prSet phldrT="[Текст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ru-RU" sz="1600" dirty="0" smtClean="0">
              <a:solidFill>
                <a:srgbClr val="000000"/>
              </a:solidFill>
            </a:rPr>
            <a:t>Возможность отправки переводов </a:t>
          </a:r>
          <a:r>
            <a:rPr lang="ru-RU" sz="1600" dirty="0" smtClean="0">
              <a:solidFill>
                <a:srgbClr val="C00000"/>
              </a:solidFill>
            </a:rPr>
            <a:t>по КР и за пределами КР</a:t>
          </a:r>
          <a:endParaRPr lang="ru-RU" sz="1600" dirty="0">
            <a:solidFill>
              <a:srgbClr val="C00000"/>
            </a:solidFill>
          </a:endParaRPr>
        </a:p>
      </dgm:t>
    </dgm:pt>
    <dgm:pt modelId="{28B281CF-C9D7-42A0-8329-444FA816AEBB}" type="parTrans" cxnId="{60ADEBEB-557E-4102-88BD-634F5FA458A0}">
      <dgm:prSet/>
      <dgm:spPr/>
      <dgm:t>
        <a:bodyPr/>
        <a:lstStyle/>
        <a:p>
          <a:endParaRPr lang="ru-RU"/>
        </a:p>
      </dgm:t>
    </dgm:pt>
    <dgm:pt modelId="{41B6942E-AE8F-4C7F-A452-65D46723CC61}" type="sibTrans" cxnId="{60ADEBEB-557E-4102-88BD-634F5FA458A0}">
      <dgm:prSet/>
      <dgm:spPr/>
      <dgm:t>
        <a:bodyPr/>
        <a:lstStyle/>
        <a:p>
          <a:endParaRPr lang="ru-RU"/>
        </a:p>
      </dgm:t>
    </dgm:pt>
    <dgm:pt modelId="{0689C4E0-1A76-4DF2-B352-10F4CCF6AF07}">
      <dgm:prSet phldrT="[Текст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ru-RU" sz="1600" dirty="0" smtClean="0">
              <a:solidFill>
                <a:srgbClr val="C00000"/>
              </a:solidFill>
            </a:rPr>
            <a:t>Интеграция </a:t>
          </a:r>
        </a:p>
        <a:p>
          <a:r>
            <a:rPr lang="ru-RU" sz="1600" dirty="0" smtClean="0">
              <a:solidFill>
                <a:srgbClr val="C00000"/>
              </a:solidFill>
            </a:rPr>
            <a:t>с АБС Банка </a:t>
          </a:r>
        </a:p>
        <a:p>
          <a:r>
            <a:rPr lang="ru-RU" sz="1600" dirty="0" smtClean="0">
              <a:solidFill>
                <a:srgbClr val="000000"/>
              </a:solidFill>
            </a:rPr>
            <a:t>(принцип единого окна)</a:t>
          </a:r>
          <a:endParaRPr lang="ru-RU" sz="1600" dirty="0">
            <a:solidFill>
              <a:srgbClr val="C00000"/>
            </a:solidFill>
          </a:endParaRPr>
        </a:p>
      </dgm:t>
    </dgm:pt>
    <dgm:pt modelId="{A35CDECA-FCA2-4961-96B8-43AF7D6FA793}" type="parTrans" cxnId="{40DF500B-9A0F-43CB-B094-21C6F86DB9BB}">
      <dgm:prSet/>
      <dgm:spPr/>
      <dgm:t>
        <a:bodyPr/>
        <a:lstStyle/>
        <a:p>
          <a:endParaRPr lang="ru-RU"/>
        </a:p>
      </dgm:t>
    </dgm:pt>
    <dgm:pt modelId="{0F2E3B3E-053A-4995-936E-6F855B539E5C}" type="sibTrans" cxnId="{40DF500B-9A0F-43CB-B094-21C6F86DB9BB}">
      <dgm:prSet/>
      <dgm:spPr/>
      <dgm:t>
        <a:bodyPr/>
        <a:lstStyle/>
        <a:p>
          <a:endParaRPr lang="ru-RU"/>
        </a:p>
      </dgm:t>
    </dgm:pt>
    <dgm:pt modelId="{65192A19-3EB6-49C7-AEB2-51D4E1A6F9BA}">
      <dgm:prSet phldrT="[Текст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ru-RU" sz="1600" dirty="0" smtClean="0">
              <a:solidFill>
                <a:srgbClr val="C00000"/>
              </a:solidFill>
            </a:rPr>
            <a:t>Интеграция </a:t>
          </a:r>
        </a:p>
        <a:p>
          <a:r>
            <a:rPr lang="ru-RU" sz="1600" dirty="0" smtClean="0">
              <a:solidFill>
                <a:srgbClr val="C00000"/>
              </a:solidFill>
            </a:rPr>
            <a:t>с прочими системами</a:t>
          </a:r>
        </a:p>
        <a:p>
          <a:r>
            <a:rPr lang="ru-RU" sz="1600" dirty="0" smtClean="0">
              <a:solidFill>
                <a:srgbClr val="000000"/>
              </a:solidFill>
            </a:rPr>
            <a:t>(</a:t>
          </a:r>
          <a:r>
            <a:rPr lang="ru-RU" sz="1600" dirty="0" err="1" smtClean="0">
              <a:solidFill>
                <a:srgbClr val="000000"/>
              </a:solidFill>
            </a:rPr>
            <a:t>моб</a:t>
          </a:r>
          <a:r>
            <a:rPr lang="ru-RU" sz="1600" dirty="0" smtClean="0">
              <a:solidFill>
                <a:srgbClr val="000000"/>
              </a:solidFill>
            </a:rPr>
            <a:t>. кошельки, терминалы, банкоматы и т.д.)</a:t>
          </a:r>
          <a:endParaRPr lang="ru-RU" sz="1600" dirty="0">
            <a:solidFill>
              <a:srgbClr val="000000"/>
            </a:solidFill>
          </a:endParaRPr>
        </a:p>
      </dgm:t>
    </dgm:pt>
    <dgm:pt modelId="{43FC3C18-F23C-4A98-8F97-3CBE58EED3FF}" type="parTrans" cxnId="{81BED0CE-2529-45B3-A654-0E12C1C42D2D}">
      <dgm:prSet/>
      <dgm:spPr/>
      <dgm:t>
        <a:bodyPr/>
        <a:lstStyle/>
        <a:p>
          <a:endParaRPr lang="ru-RU"/>
        </a:p>
      </dgm:t>
    </dgm:pt>
    <dgm:pt modelId="{13220A5F-BB0C-495F-BEB7-7F2CB9B314FA}" type="sibTrans" cxnId="{81BED0CE-2529-45B3-A654-0E12C1C42D2D}">
      <dgm:prSet/>
      <dgm:spPr/>
      <dgm:t>
        <a:bodyPr/>
        <a:lstStyle/>
        <a:p>
          <a:endParaRPr lang="ru-RU"/>
        </a:p>
      </dgm:t>
    </dgm:pt>
    <dgm:pt modelId="{88D56D14-D15B-45B3-9AB9-4E333117C517}" type="pres">
      <dgm:prSet presAssocID="{A7174DCA-015B-4B4A-8385-36A3F5DDFB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D8B7A6-C1B1-4ECB-B2CB-CD0040BB26A4}" type="pres">
      <dgm:prSet presAssocID="{924D5EDE-CB95-4442-9014-718BD72B1D5D}" presName="node" presStyleLbl="node1" presStyleIdx="0" presStyleCnt="4" custScaleX="119001" custScaleY="111887" custRadScaleRad="89893" custRadScaleInc="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A37F12-3504-412F-9068-9E33A1375826}" type="pres">
      <dgm:prSet presAssocID="{6DFA0C1A-6D4B-4C41-9CF4-F57BB9502E4A}" presName="sibTrans" presStyleLbl="sibTrans2D1" presStyleIdx="0" presStyleCnt="4"/>
      <dgm:spPr/>
      <dgm:t>
        <a:bodyPr/>
        <a:lstStyle/>
        <a:p>
          <a:endParaRPr lang="ru-RU"/>
        </a:p>
      </dgm:t>
    </dgm:pt>
    <dgm:pt modelId="{A80F9E22-3C8E-4E33-8593-23B57F2F9591}" type="pres">
      <dgm:prSet presAssocID="{6DFA0C1A-6D4B-4C41-9CF4-F57BB9502E4A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83359132-3074-4A78-8EE9-6800750E3F71}" type="pres">
      <dgm:prSet presAssocID="{0689C4E0-1A76-4DF2-B352-10F4CCF6AF07}" presName="node" presStyleLbl="node1" presStyleIdx="1" presStyleCnt="4" custScaleX="119304" custScaleY="97312" custRadScaleRad="120063" custRadScaleInc="-1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60914-8668-439E-BEF0-ADCAB041C26C}" type="pres">
      <dgm:prSet presAssocID="{0F2E3B3E-053A-4995-936E-6F855B539E5C}" presName="sibTrans" presStyleLbl="sibTrans2D1" presStyleIdx="1" presStyleCnt="4"/>
      <dgm:spPr/>
      <dgm:t>
        <a:bodyPr/>
        <a:lstStyle/>
        <a:p>
          <a:endParaRPr lang="ru-RU"/>
        </a:p>
      </dgm:t>
    </dgm:pt>
    <dgm:pt modelId="{B222BB62-D6F4-47E3-8AE1-187F527FDBF8}" type="pres">
      <dgm:prSet presAssocID="{0F2E3B3E-053A-4995-936E-6F855B539E5C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253ADFE8-9BB8-4248-AD38-ED218B92050E}" type="pres">
      <dgm:prSet presAssocID="{CD75AFCB-42D4-4713-AF46-AD6C20B65337}" presName="node" presStyleLbl="node1" presStyleIdx="2" presStyleCnt="4" custScaleX="142208" custScaleY="91124" custRadScaleRad="93081" custRadScaleInc="-5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6590E-1281-4B14-9501-08EFA669C689}" type="pres">
      <dgm:prSet presAssocID="{41B6942E-AE8F-4C7F-A452-65D46723CC61}" presName="sibTrans" presStyleLbl="sibTrans2D1" presStyleIdx="2" presStyleCnt="4"/>
      <dgm:spPr/>
      <dgm:t>
        <a:bodyPr/>
        <a:lstStyle/>
        <a:p>
          <a:endParaRPr lang="ru-RU"/>
        </a:p>
      </dgm:t>
    </dgm:pt>
    <dgm:pt modelId="{C4F4A826-1232-4F22-9778-27102492CE27}" type="pres">
      <dgm:prSet presAssocID="{41B6942E-AE8F-4C7F-A452-65D46723CC61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C7A929BC-F769-4B3D-81D7-AD8DD80F5349}" type="pres">
      <dgm:prSet presAssocID="{65192A19-3EB6-49C7-AEB2-51D4E1A6F9BA}" presName="node" presStyleLbl="node1" presStyleIdx="3" presStyleCnt="4" custScaleX="141893" custScaleY="113857" custRadScaleRad="121966" custRadScaleInc="1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68367-3ADF-4CD2-9A0C-FECD7A292BCD}" type="pres">
      <dgm:prSet presAssocID="{13220A5F-BB0C-495F-BEB7-7F2CB9B314FA}" presName="sibTrans" presStyleLbl="sibTrans2D1" presStyleIdx="3" presStyleCnt="4"/>
      <dgm:spPr/>
      <dgm:t>
        <a:bodyPr/>
        <a:lstStyle/>
        <a:p>
          <a:endParaRPr lang="ru-RU"/>
        </a:p>
      </dgm:t>
    </dgm:pt>
    <dgm:pt modelId="{AD9A76B6-6C4B-492F-A7D8-C254CFBC7462}" type="pres">
      <dgm:prSet presAssocID="{13220A5F-BB0C-495F-BEB7-7F2CB9B314FA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8A4797D7-4AC4-4FE5-93C9-EB21F5236F6F}" srcId="{A7174DCA-015B-4B4A-8385-36A3F5DDFBD6}" destId="{924D5EDE-CB95-4442-9014-718BD72B1D5D}" srcOrd="0" destOrd="0" parTransId="{21CC0BAB-9D15-4BB9-B2B8-03496E9BD47D}" sibTransId="{6DFA0C1A-6D4B-4C41-9CF4-F57BB9502E4A}"/>
    <dgm:cxn modelId="{B96CCDED-855B-41F3-83F7-319C31423504}" type="presOf" srcId="{0689C4E0-1A76-4DF2-B352-10F4CCF6AF07}" destId="{83359132-3074-4A78-8EE9-6800750E3F71}" srcOrd="0" destOrd="0" presId="urn:microsoft.com/office/officeart/2005/8/layout/cycle7"/>
    <dgm:cxn modelId="{60ADEBEB-557E-4102-88BD-634F5FA458A0}" srcId="{A7174DCA-015B-4B4A-8385-36A3F5DDFBD6}" destId="{CD75AFCB-42D4-4713-AF46-AD6C20B65337}" srcOrd="2" destOrd="0" parTransId="{28B281CF-C9D7-42A0-8329-444FA816AEBB}" sibTransId="{41B6942E-AE8F-4C7F-A452-65D46723CC61}"/>
    <dgm:cxn modelId="{1DA3B5E1-5DD0-4EA5-A5B4-DF10881CE7BF}" type="presOf" srcId="{0F2E3B3E-053A-4995-936E-6F855B539E5C}" destId="{B222BB62-D6F4-47E3-8AE1-187F527FDBF8}" srcOrd="1" destOrd="0" presId="urn:microsoft.com/office/officeart/2005/8/layout/cycle7"/>
    <dgm:cxn modelId="{81BED0CE-2529-45B3-A654-0E12C1C42D2D}" srcId="{A7174DCA-015B-4B4A-8385-36A3F5DDFBD6}" destId="{65192A19-3EB6-49C7-AEB2-51D4E1A6F9BA}" srcOrd="3" destOrd="0" parTransId="{43FC3C18-F23C-4A98-8F97-3CBE58EED3FF}" sibTransId="{13220A5F-BB0C-495F-BEB7-7F2CB9B314FA}"/>
    <dgm:cxn modelId="{AAF4A295-C974-4D8B-98FE-D0D28CF9FA4C}" type="presOf" srcId="{A7174DCA-015B-4B4A-8385-36A3F5DDFBD6}" destId="{88D56D14-D15B-45B3-9AB9-4E333117C517}" srcOrd="0" destOrd="0" presId="urn:microsoft.com/office/officeart/2005/8/layout/cycle7"/>
    <dgm:cxn modelId="{40DF500B-9A0F-43CB-B094-21C6F86DB9BB}" srcId="{A7174DCA-015B-4B4A-8385-36A3F5DDFBD6}" destId="{0689C4E0-1A76-4DF2-B352-10F4CCF6AF07}" srcOrd="1" destOrd="0" parTransId="{A35CDECA-FCA2-4961-96B8-43AF7D6FA793}" sibTransId="{0F2E3B3E-053A-4995-936E-6F855B539E5C}"/>
    <dgm:cxn modelId="{D9E1061F-5999-4806-8010-BA195C7F9516}" type="presOf" srcId="{6DFA0C1A-6D4B-4C41-9CF4-F57BB9502E4A}" destId="{D4A37F12-3504-412F-9068-9E33A1375826}" srcOrd="0" destOrd="0" presId="urn:microsoft.com/office/officeart/2005/8/layout/cycle7"/>
    <dgm:cxn modelId="{8230BA16-63E3-418A-B36D-B810019F7126}" type="presOf" srcId="{13220A5F-BB0C-495F-BEB7-7F2CB9B314FA}" destId="{C8768367-3ADF-4CD2-9A0C-FECD7A292BCD}" srcOrd="0" destOrd="0" presId="urn:microsoft.com/office/officeart/2005/8/layout/cycle7"/>
    <dgm:cxn modelId="{7751BEB5-5D0A-4C64-A461-9DA446967FF8}" type="presOf" srcId="{41B6942E-AE8F-4C7F-A452-65D46723CC61}" destId="{C4F4A826-1232-4F22-9778-27102492CE27}" srcOrd="1" destOrd="0" presId="urn:microsoft.com/office/officeart/2005/8/layout/cycle7"/>
    <dgm:cxn modelId="{D0AEFD3D-5506-4C06-B854-608900386A76}" type="presOf" srcId="{6DFA0C1A-6D4B-4C41-9CF4-F57BB9502E4A}" destId="{A80F9E22-3C8E-4E33-8593-23B57F2F9591}" srcOrd="1" destOrd="0" presId="urn:microsoft.com/office/officeart/2005/8/layout/cycle7"/>
    <dgm:cxn modelId="{AD872DCE-3787-40DB-9C3D-CF1A4424F4BB}" type="presOf" srcId="{924D5EDE-CB95-4442-9014-718BD72B1D5D}" destId="{09D8B7A6-C1B1-4ECB-B2CB-CD0040BB26A4}" srcOrd="0" destOrd="0" presId="urn:microsoft.com/office/officeart/2005/8/layout/cycle7"/>
    <dgm:cxn modelId="{771121C8-47EC-4D1B-AE5B-3793B74079EB}" type="presOf" srcId="{41B6942E-AE8F-4C7F-A452-65D46723CC61}" destId="{A336590E-1281-4B14-9501-08EFA669C689}" srcOrd="0" destOrd="0" presId="urn:microsoft.com/office/officeart/2005/8/layout/cycle7"/>
    <dgm:cxn modelId="{C23E1A93-99A3-4D63-992E-973CE364188D}" type="presOf" srcId="{CD75AFCB-42D4-4713-AF46-AD6C20B65337}" destId="{253ADFE8-9BB8-4248-AD38-ED218B92050E}" srcOrd="0" destOrd="0" presId="urn:microsoft.com/office/officeart/2005/8/layout/cycle7"/>
    <dgm:cxn modelId="{1823B3B7-BD22-4748-B760-914F4AE4AD68}" type="presOf" srcId="{13220A5F-BB0C-495F-BEB7-7F2CB9B314FA}" destId="{AD9A76B6-6C4B-492F-A7D8-C254CFBC7462}" srcOrd="1" destOrd="0" presId="urn:microsoft.com/office/officeart/2005/8/layout/cycle7"/>
    <dgm:cxn modelId="{1D9ABF10-3901-4AD8-9498-DFFA3E8C6289}" type="presOf" srcId="{0F2E3B3E-053A-4995-936E-6F855B539E5C}" destId="{27560914-8668-439E-BEF0-ADCAB041C26C}" srcOrd="0" destOrd="0" presId="urn:microsoft.com/office/officeart/2005/8/layout/cycle7"/>
    <dgm:cxn modelId="{0CF45E5C-DA21-4432-96D1-3ABD96B86AD7}" type="presOf" srcId="{65192A19-3EB6-49C7-AEB2-51D4E1A6F9BA}" destId="{C7A929BC-F769-4B3D-81D7-AD8DD80F5349}" srcOrd="0" destOrd="0" presId="urn:microsoft.com/office/officeart/2005/8/layout/cycle7"/>
    <dgm:cxn modelId="{1BF5505C-5A1B-4DA6-9AED-A0F0DD1F8997}" type="presParOf" srcId="{88D56D14-D15B-45B3-9AB9-4E333117C517}" destId="{09D8B7A6-C1B1-4ECB-B2CB-CD0040BB26A4}" srcOrd="0" destOrd="0" presId="urn:microsoft.com/office/officeart/2005/8/layout/cycle7"/>
    <dgm:cxn modelId="{2E94869E-8E61-41F2-AC21-342B50CD7B0C}" type="presParOf" srcId="{88D56D14-D15B-45B3-9AB9-4E333117C517}" destId="{D4A37F12-3504-412F-9068-9E33A1375826}" srcOrd="1" destOrd="0" presId="urn:microsoft.com/office/officeart/2005/8/layout/cycle7"/>
    <dgm:cxn modelId="{C04721CA-6DAD-4B90-95CE-E171E5294A37}" type="presParOf" srcId="{D4A37F12-3504-412F-9068-9E33A1375826}" destId="{A80F9E22-3C8E-4E33-8593-23B57F2F9591}" srcOrd="0" destOrd="0" presId="urn:microsoft.com/office/officeart/2005/8/layout/cycle7"/>
    <dgm:cxn modelId="{9F2D2D2B-8D29-4C43-AB3F-DE09D3EE42F9}" type="presParOf" srcId="{88D56D14-D15B-45B3-9AB9-4E333117C517}" destId="{83359132-3074-4A78-8EE9-6800750E3F71}" srcOrd="2" destOrd="0" presId="urn:microsoft.com/office/officeart/2005/8/layout/cycle7"/>
    <dgm:cxn modelId="{33AAB744-E37D-4F0B-872D-70DAFDEB42BD}" type="presParOf" srcId="{88D56D14-D15B-45B3-9AB9-4E333117C517}" destId="{27560914-8668-439E-BEF0-ADCAB041C26C}" srcOrd="3" destOrd="0" presId="urn:microsoft.com/office/officeart/2005/8/layout/cycle7"/>
    <dgm:cxn modelId="{20CB04AE-608B-4F01-85CE-3CA7283C933E}" type="presParOf" srcId="{27560914-8668-439E-BEF0-ADCAB041C26C}" destId="{B222BB62-D6F4-47E3-8AE1-187F527FDBF8}" srcOrd="0" destOrd="0" presId="urn:microsoft.com/office/officeart/2005/8/layout/cycle7"/>
    <dgm:cxn modelId="{5B387147-E971-42E4-A8FE-1AE9DE5ECB9E}" type="presParOf" srcId="{88D56D14-D15B-45B3-9AB9-4E333117C517}" destId="{253ADFE8-9BB8-4248-AD38-ED218B92050E}" srcOrd="4" destOrd="0" presId="urn:microsoft.com/office/officeart/2005/8/layout/cycle7"/>
    <dgm:cxn modelId="{0FF5331C-5450-4CEF-B0A2-0B8E756EF21F}" type="presParOf" srcId="{88D56D14-D15B-45B3-9AB9-4E333117C517}" destId="{A336590E-1281-4B14-9501-08EFA669C689}" srcOrd="5" destOrd="0" presId="urn:microsoft.com/office/officeart/2005/8/layout/cycle7"/>
    <dgm:cxn modelId="{BB9C325F-0854-47EE-BBDC-52020D47FC69}" type="presParOf" srcId="{A336590E-1281-4B14-9501-08EFA669C689}" destId="{C4F4A826-1232-4F22-9778-27102492CE27}" srcOrd="0" destOrd="0" presId="urn:microsoft.com/office/officeart/2005/8/layout/cycle7"/>
    <dgm:cxn modelId="{5E5E9457-7429-4B19-9277-23B2208686F1}" type="presParOf" srcId="{88D56D14-D15B-45B3-9AB9-4E333117C517}" destId="{C7A929BC-F769-4B3D-81D7-AD8DD80F5349}" srcOrd="6" destOrd="0" presId="urn:microsoft.com/office/officeart/2005/8/layout/cycle7"/>
    <dgm:cxn modelId="{C3622E4E-13DD-4DD2-8362-A46C3E173F4C}" type="presParOf" srcId="{88D56D14-D15B-45B3-9AB9-4E333117C517}" destId="{C8768367-3ADF-4CD2-9A0C-FECD7A292BCD}" srcOrd="7" destOrd="0" presId="urn:microsoft.com/office/officeart/2005/8/layout/cycle7"/>
    <dgm:cxn modelId="{FC4A33C1-70DB-4623-867B-D1675A318A1D}" type="presParOf" srcId="{C8768367-3ADF-4CD2-9A0C-FECD7A292BCD}" destId="{AD9A76B6-6C4B-492F-A7D8-C254CFBC746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7174DCA-015B-4B4A-8385-36A3F5DDFBD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4D5EDE-CB95-4442-9014-718BD72B1D5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FF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Интеграция</a:t>
          </a:r>
          <a:endParaRPr lang="ru-RU" sz="2800" b="1" dirty="0">
            <a:solidFill>
              <a:srgbClr val="000000"/>
            </a:solidFill>
          </a:endParaRPr>
        </a:p>
      </dgm:t>
    </dgm:pt>
    <dgm:pt modelId="{21CC0BAB-9D15-4BB9-B2B8-03496E9BD47D}" type="parTrans" cxnId="{8A4797D7-4AC4-4FE5-93C9-EB21F5236F6F}">
      <dgm:prSet/>
      <dgm:spPr/>
      <dgm:t>
        <a:bodyPr/>
        <a:lstStyle/>
        <a:p>
          <a:endParaRPr lang="ru-RU"/>
        </a:p>
      </dgm:t>
    </dgm:pt>
    <dgm:pt modelId="{6DFA0C1A-6D4B-4C41-9CF4-F57BB9502E4A}" type="sibTrans" cxnId="{8A4797D7-4AC4-4FE5-93C9-EB21F5236F6F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CD75AFCB-42D4-4713-AF46-AD6C20B65337}">
      <dgm:prSet phldrT="[Текст]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с системами денежных переводов</a:t>
          </a:r>
          <a:endParaRPr lang="ru-RU" dirty="0">
            <a:solidFill>
              <a:srgbClr val="000000"/>
            </a:solidFill>
          </a:endParaRPr>
        </a:p>
      </dgm:t>
    </dgm:pt>
    <dgm:pt modelId="{28B281CF-C9D7-42A0-8329-444FA816AEBB}" type="parTrans" cxnId="{60ADEBEB-557E-4102-88BD-634F5FA458A0}">
      <dgm:prSet/>
      <dgm:spPr/>
      <dgm:t>
        <a:bodyPr/>
        <a:lstStyle/>
        <a:p>
          <a:endParaRPr lang="ru-RU"/>
        </a:p>
      </dgm:t>
    </dgm:pt>
    <dgm:pt modelId="{41B6942E-AE8F-4C7F-A452-65D46723CC61}" type="sibTrans" cxnId="{60ADEBEB-557E-4102-88BD-634F5FA458A0}">
      <dgm:prSet/>
      <dgm:spPr/>
      <dgm:t>
        <a:bodyPr/>
        <a:lstStyle/>
        <a:p>
          <a:endParaRPr lang="ru-RU"/>
        </a:p>
      </dgm:t>
    </dgm:pt>
    <dgm:pt modelId="{0689C4E0-1A76-4DF2-B352-10F4CCF6AF07}">
      <dgm:prSet phldrT="[Текст]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с платежными системами</a:t>
          </a:r>
          <a:endParaRPr lang="ru-RU" dirty="0">
            <a:solidFill>
              <a:srgbClr val="C00000"/>
            </a:solidFill>
          </a:endParaRPr>
        </a:p>
      </dgm:t>
    </dgm:pt>
    <dgm:pt modelId="{A35CDECA-FCA2-4961-96B8-43AF7D6FA793}" type="parTrans" cxnId="{40DF500B-9A0F-43CB-B094-21C6F86DB9BB}">
      <dgm:prSet/>
      <dgm:spPr/>
      <dgm:t>
        <a:bodyPr/>
        <a:lstStyle/>
        <a:p>
          <a:endParaRPr lang="ru-RU"/>
        </a:p>
      </dgm:t>
    </dgm:pt>
    <dgm:pt modelId="{0F2E3B3E-053A-4995-936E-6F855B539E5C}" type="sibTrans" cxnId="{40DF500B-9A0F-43CB-B094-21C6F86DB9BB}">
      <dgm:prSet/>
      <dgm:spPr/>
      <dgm:t>
        <a:bodyPr/>
        <a:lstStyle/>
        <a:p>
          <a:endParaRPr lang="ru-RU"/>
        </a:p>
      </dgm:t>
    </dgm:pt>
    <dgm:pt modelId="{000B69A6-D555-4FCF-AFF8-625D39262AEE}">
      <dgm:prSet phldrT="[Текст]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с мобильными кошельками</a:t>
          </a:r>
          <a:endParaRPr lang="ru-RU" dirty="0">
            <a:solidFill>
              <a:srgbClr val="C00000"/>
            </a:solidFill>
          </a:endParaRPr>
        </a:p>
      </dgm:t>
    </dgm:pt>
    <dgm:pt modelId="{68675F26-B846-4008-BB98-330C5E8BA1FE}" type="parTrans" cxnId="{19C00260-C369-4A00-98BB-72D6DA63DDF1}">
      <dgm:prSet/>
      <dgm:spPr/>
      <dgm:t>
        <a:bodyPr/>
        <a:lstStyle/>
        <a:p>
          <a:endParaRPr lang="ru-RU"/>
        </a:p>
      </dgm:t>
    </dgm:pt>
    <dgm:pt modelId="{ED1F2A4E-0559-41F1-8E21-F512EECF71B8}" type="sibTrans" cxnId="{19C00260-C369-4A00-98BB-72D6DA63DDF1}">
      <dgm:prSet/>
      <dgm:spPr/>
      <dgm:t>
        <a:bodyPr/>
        <a:lstStyle/>
        <a:p>
          <a:endParaRPr lang="ru-RU"/>
        </a:p>
      </dgm:t>
    </dgm:pt>
    <dgm:pt modelId="{B5682701-D860-4CEA-9C40-812CAB6D748B}" type="pres">
      <dgm:prSet presAssocID="{A7174DCA-015B-4B4A-8385-36A3F5DDFB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4C2C2F-D944-4CD1-B002-8D7A433CC2E1}" type="pres">
      <dgm:prSet presAssocID="{A7174DCA-015B-4B4A-8385-36A3F5DDFBD6}" presName="cycle" presStyleCnt="0"/>
      <dgm:spPr/>
    </dgm:pt>
    <dgm:pt modelId="{71AD231D-D3D3-41EF-BB9B-7CFE9A5A80D1}" type="pres">
      <dgm:prSet presAssocID="{924D5EDE-CB95-4442-9014-718BD72B1D5D}" presName="nodeFirstNode" presStyleLbl="node1" presStyleIdx="0" presStyleCnt="4" custScaleX="93602" custScaleY="94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89F64-09A2-4ED2-AB8A-B51C0EAAE400}" type="pres">
      <dgm:prSet presAssocID="{6DFA0C1A-6D4B-4C41-9CF4-F57BB9502E4A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C30C5B97-75DC-4876-A51A-B856591AD1F3}" type="pres">
      <dgm:prSet presAssocID="{0689C4E0-1A76-4DF2-B352-10F4CCF6AF07}" presName="nodeFollowingNodes" presStyleLbl="node1" presStyleIdx="1" presStyleCnt="4" custScaleX="83688" custScaleY="69919" custRadScaleRad="124941" custRadScaleInc="4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29F286-7DDA-4240-A34E-3450EABA9691}" type="pres">
      <dgm:prSet presAssocID="{000B69A6-D555-4FCF-AFF8-625D39262AEE}" presName="nodeFollowingNodes" presStyleLbl="node1" presStyleIdx="2" presStyleCnt="4" custScaleX="82947" custScaleY="72665" custRadScaleRad="97806" custRadScaleInc="2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B61BE-E2D4-4AF6-A2BA-42DA7191FE0C}" type="pres">
      <dgm:prSet presAssocID="{CD75AFCB-42D4-4713-AF46-AD6C20B65337}" presName="nodeFollowingNodes" presStyleLbl="node1" presStyleIdx="3" presStyleCnt="4" custScaleX="81631" custScaleY="70055" custRadScaleRad="129916" custRadScaleInc="-4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5761DB-3D56-426F-825A-31DA7DC42865}" type="presOf" srcId="{000B69A6-D555-4FCF-AFF8-625D39262AEE}" destId="{0429F286-7DDA-4240-A34E-3450EABA9691}" srcOrd="0" destOrd="0" presId="urn:microsoft.com/office/officeart/2005/8/layout/cycle3"/>
    <dgm:cxn modelId="{D5FDA456-2527-42F6-8811-AA304E21A77D}" type="presOf" srcId="{A7174DCA-015B-4B4A-8385-36A3F5DDFBD6}" destId="{B5682701-D860-4CEA-9C40-812CAB6D748B}" srcOrd="0" destOrd="0" presId="urn:microsoft.com/office/officeart/2005/8/layout/cycle3"/>
    <dgm:cxn modelId="{60ADEBEB-557E-4102-88BD-634F5FA458A0}" srcId="{A7174DCA-015B-4B4A-8385-36A3F5DDFBD6}" destId="{CD75AFCB-42D4-4713-AF46-AD6C20B65337}" srcOrd="3" destOrd="0" parTransId="{28B281CF-C9D7-42A0-8329-444FA816AEBB}" sibTransId="{41B6942E-AE8F-4C7F-A452-65D46723CC61}"/>
    <dgm:cxn modelId="{F893E3E7-4A1D-49A1-8D5F-80DE4A281071}" type="presOf" srcId="{924D5EDE-CB95-4442-9014-718BD72B1D5D}" destId="{71AD231D-D3D3-41EF-BB9B-7CFE9A5A80D1}" srcOrd="0" destOrd="0" presId="urn:microsoft.com/office/officeart/2005/8/layout/cycle3"/>
    <dgm:cxn modelId="{40DF500B-9A0F-43CB-B094-21C6F86DB9BB}" srcId="{A7174DCA-015B-4B4A-8385-36A3F5DDFBD6}" destId="{0689C4E0-1A76-4DF2-B352-10F4CCF6AF07}" srcOrd="1" destOrd="0" parTransId="{A35CDECA-FCA2-4961-96B8-43AF7D6FA793}" sibTransId="{0F2E3B3E-053A-4995-936E-6F855B539E5C}"/>
    <dgm:cxn modelId="{5534DC51-5502-4E6B-933F-A77FFF1FF780}" type="presOf" srcId="{CD75AFCB-42D4-4713-AF46-AD6C20B65337}" destId="{66EB61BE-E2D4-4AF6-A2BA-42DA7191FE0C}" srcOrd="0" destOrd="0" presId="urn:microsoft.com/office/officeart/2005/8/layout/cycle3"/>
    <dgm:cxn modelId="{E208315A-A630-4E6B-BC35-B4C112CD43B7}" type="presOf" srcId="{0689C4E0-1A76-4DF2-B352-10F4CCF6AF07}" destId="{C30C5B97-75DC-4876-A51A-B856591AD1F3}" srcOrd="0" destOrd="0" presId="urn:microsoft.com/office/officeart/2005/8/layout/cycle3"/>
    <dgm:cxn modelId="{5048BFF8-3E79-447E-850B-2846E59F22F1}" type="presOf" srcId="{6DFA0C1A-6D4B-4C41-9CF4-F57BB9502E4A}" destId="{4BF89F64-09A2-4ED2-AB8A-B51C0EAAE400}" srcOrd="0" destOrd="0" presId="urn:microsoft.com/office/officeart/2005/8/layout/cycle3"/>
    <dgm:cxn modelId="{8A4797D7-4AC4-4FE5-93C9-EB21F5236F6F}" srcId="{A7174DCA-015B-4B4A-8385-36A3F5DDFBD6}" destId="{924D5EDE-CB95-4442-9014-718BD72B1D5D}" srcOrd="0" destOrd="0" parTransId="{21CC0BAB-9D15-4BB9-B2B8-03496E9BD47D}" sibTransId="{6DFA0C1A-6D4B-4C41-9CF4-F57BB9502E4A}"/>
    <dgm:cxn modelId="{19C00260-C369-4A00-98BB-72D6DA63DDF1}" srcId="{A7174DCA-015B-4B4A-8385-36A3F5DDFBD6}" destId="{000B69A6-D555-4FCF-AFF8-625D39262AEE}" srcOrd="2" destOrd="0" parTransId="{68675F26-B846-4008-BB98-330C5E8BA1FE}" sibTransId="{ED1F2A4E-0559-41F1-8E21-F512EECF71B8}"/>
    <dgm:cxn modelId="{C1B106CF-48C6-4849-A78E-19B9768DBE28}" type="presParOf" srcId="{B5682701-D860-4CEA-9C40-812CAB6D748B}" destId="{004C2C2F-D944-4CD1-B002-8D7A433CC2E1}" srcOrd="0" destOrd="0" presId="urn:microsoft.com/office/officeart/2005/8/layout/cycle3"/>
    <dgm:cxn modelId="{DED868EE-ACF0-41C4-B63E-546577E620A4}" type="presParOf" srcId="{004C2C2F-D944-4CD1-B002-8D7A433CC2E1}" destId="{71AD231D-D3D3-41EF-BB9B-7CFE9A5A80D1}" srcOrd="0" destOrd="0" presId="urn:microsoft.com/office/officeart/2005/8/layout/cycle3"/>
    <dgm:cxn modelId="{32B82C81-1D85-4384-B8DC-087574D96ED5}" type="presParOf" srcId="{004C2C2F-D944-4CD1-B002-8D7A433CC2E1}" destId="{4BF89F64-09A2-4ED2-AB8A-B51C0EAAE400}" srcOrd="1" destOrd="0" presId="urn:microsoft.com/office/officeart/2005/8/layout/cycle3"/>
    <dgm:cxn modelId="{4F122976-FFF7-483C-A032-5DBC38A3D2C1}" type="presParOf" srcId="{004C2C2F-D944-4CD1-B002-8D7A433CC2E1}" destId="{C30C5B97-75DC-4876-A51A-B856591AD1F3}" srcOrd="2" destOrd="0" presId="urn:microsoft.com/office/officeart/2005/8/layout/cycle3"/>
    <dgm:cxn modelId="{B0D4EE15-8648-4C91-BC20-E5425E89A3EC}" type="presParOf" srcId="{004C2C2F-D944-4CD1-B002-8D7A433CC2E1}" destId="{0429F286-7DDA-4240-A34E-3450EABA9691}" srcOrd="3" destOrd="0" presId="urn:microsoft.com/office/officeart/2005/8/layout/cycle3"/>
    <dgm:cxn modelId="{971C95B6-877C-47ED-A8F9-D7FBF64269B4}" type="presParOf" srcId="{004C2C2F-D944-4CD1-B002-8D7A433CC2E1}" destId="{66EB61BE-E2D4-4AF6-A2BA-42DA7191FE0C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7174DCA-015B-4B4A-8385-36A3F5DDFBD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4D5EDE-CB95-4442-9014-718BD72B1D5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FF"/>
        </a:solidFill>
      </dgm:spPr>
      <dgm:t>
        <a:bodyPr/>
        <a:lstStyle/>
        <a:p>
          <a:r>
            <a:rPr lang="ru-RU" sz="2400" b="1" dirty="0" smtClean="0">
              <a:solidFill>
                <a:srgbClr val="C00000"/>
              </a:solidFill>
            </a:rPr>
            <a:t>Способы переводов</a:t>
          </a:r>
          <a:endParaRPr lang="ru-RU" sz="2400" b="1" dirty="0">
            <a:solidFill>
              <a:srgbClr val="000000"/>
            </a:solidFill>
          </a:endParaRPr>
        </a:p>
      </dgm:t>
    </dgm:pt>
    <dgm:pt modelId="{21CC0BAB-9D15-4BB9-B2B8-03496E9BD47D}" type="parTrans" cxnId="{8A4797D7-4AC4-4FE5-93C9-EB21F5236F6F}">
      <dgm:prSet/>
      <dgm:spPr/>
      <dgm:t>
        <a:bodyPr/>
        <a:lstStyle/>
        <a:p>
          <a:endParaRPr lang="ru-RU"/>
        </a:p>
      </dgm:t>
    </dgm:pt>
    <dgm:pt modelId="{6DFA0C1A-6D4B-4C41-9CF4-F57BB9502E4A}" type="sibTrans" cxnId="{8A4797D7-4AC4-4FE5-93C9-EB21F5236F6F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C1CA993B-F68E-495D-8B74-3B7CFF70F6B4}">
      <dgm:prSet phldrT="[Текст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ru-RU" sz="2400" dirty="0" smtClean="0">
              <a:solidFill>
                <a:srgbClr val="000000"/>
              </a:solidFill>
            </a:rPr>
            <a:t>через терминалы</a:t>
          </a:r>
          <a:endParaRPr lang="ru-RU" sz="2400" dirty="0">
            <a:solidFill>
              <a:srgbClr val="000000"/>
            </a:solidFill>
          </a:endParaRPr>
        </a:p>
      </dgm:t>
    </dgm:pt>
    <dgm:pt modelId="{43C9CB71-91E1-4351-9F26-66F1BFA40537}" type="parTrans" cxnId="{B88FD201-5365-4AE1-916F-FC7BD8D7563C}">
      <dgm:prSet/>
      <dgm:spPr/>
      <dgm:t>
        <a:bodyPr/>
        <a:lstStyle/>
        <a:p>
          <a:endParaRPr lang="ru-RU"/>
        </a:p>
      </dgm:t>
    </dgm:pt>
    <dgm:pt modelId="{387EEB97-0F1E-4085-B4E3-3F8FD5D35BCA}" type="sibTrans" cxnId="{B88FD201-5365-4AE1-916F-FC7BD8D7563C}">
      <dgm:prSet/>
      <dgm:spPr/>
      <dgm:t>
        <a:bodyPr/>
        <a:lstStyle/>
        <a:p>
          <a:endParaRPr lang="ru-RU"/>
        </a:p>
      </dgm:t>
    </dgm:pt>
    <dgm:pt modelId="{5123EB09-3741-4CE6-B290-63D848582AA3}">
      <dgm:prSet phldrT="[Текст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ru-RU" sz="2400" dirty="0" smtClean="0">
              <a:solidFill>
                <a:srgbClr val="000000"/>
              </a:solidFill>
            </a:rPr>
            <a:t>через банкоматы</a:t>
          </a:r>
          <a:endParaRPr lang="ru-RU" sz="2400" dirty="0">
            <a:solidFill>
              <a:srgbClr val="000000"/>
            </a:solidFill>
          </a:endParaRPr>
        </a:p>
      </dgm:t>
    </dgm:pt>
    <dgm:pt modelId="{92C30A3F-6DA4-4C96-98E3-98D56A5FA069}" type="parTrans" cxnId="{2E9D3B2E-9630-4EDC-9112-94116500FC72}">
      <dgm:prSet/>
      <dgm:spPr/>
      <dgm:t>
        <a:bodyPr/>
        <a:lstStyle/>
        <a:p>
          <a:endParaRPr lang="ru-RU"/>
        </a:p>
      </dgm:t>
    </dgm:pt>
    <dgm:pt modelId="{9CB0C8D8-84E9-41E5-A3D4-32891770B2E6}" type="sibTrans" cxnId="{2E9D3B2E-9630-4EDC-9112-94116500FC72}">
      <dgm:prSet/>
      <dgm:spPr/>
      <dgm:t>
        <a:bodyPr/>
        <a:lstStyle/>
        <a:p>
          <a:endParaRPr lang="ru-RU"/>
        </a:p>
      </dgm:t>
    </dgm:pt>
    <dgm:pt modelId="{479C8A2C-ED0D-4876-9B79-E7C426925D6C}">
      <dgm:prSet phldrT="[Текст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ru-RU" sz="2400" dirty="0" smtClean="0">
              <a:solidFill>
                <a:srgbClr val="000000"/>
              </a:solidFill>
            </a:rPr>
            <a:t>через мобильные кошельки</a:t>
          </a:r>
          <a:endParaRPr lang="ru-RU" sz="2400" dirty="0">
            <a:solidFill>
              <a:srgbClr val="C00000"/>
            </a:solidFill>
          </a:endParaRPr>
        </a:p>
      </dgm:t>
    </dgm:pt>
    <dgm:pt modelId="{3F40F72D-12DB-4F31-A40D-E15506BB440D}" type="sibTrans" cxnId="{DB33F144-B3FB-426D-BDBF-7A066D116067}">
      <dgm:prSet/>
      <dgm:spPr/>
      <dgm:t>
        <a:bodyPr/>
        <a:lstStyle/>
        <a:p>
          <a:endParaRPr lang="ru-RU"/>
        </a:p>
      </dgm:t>
    </dgm:pt>
    <dgm:pt modelId="{6C1D058F-A32A-44D9-AE86-349AC7F66BBE}" type="parTrans" cxnId="{DB33F144-B3FB-426D-BDBF-7A066D116067}">
      <dgm:prSet/>
      <dgm:spPr/>
      <dgm:t>
        <a:bodyPr/>
        <a:lstStyle/>
        <a:p>
          <a:endParaRPr lang="ru-RU"/>
        </a:p>
      </dgm:t>
    </dgm:pt>
    <dgm:pt modelId="{6791CFB2-1DBB-4BE4-ADDE-9BAF2D91DDE9}">
      <dgm:prSet phldrT="[Текст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ru-RU" sz="2400" dirty="0" smtClean="0">
              <a:solidFill>
                <a:srgbClr val="000000"/>
              </a:solidFill>
            </a:rPr>
            <a:t>через</a:t>
          </a:r>
          <a:r>
            <a:rPr lang="ru-RU" sz="2400" dirty="0" smtClean="0">
              <a:solidFill>
                <a:srgbClr val="C00000"/>
              </a:solidFill>
            </a:rPr>
            <a:t> </a:t>
          </a:r>
          <a:r>
            <a:rPr lang="ru-RU" sz="2400" dirty="0" smtClean="0">
              <a:solidFill>
                <a:srgbClr val="000000"/>
              </a:solidFill>
            </a:rPr>
            <a:t>кассы</a:t>
          </a:r>
          <a:endParaRPr lang="ru-RU" sz="2400" dirty="0">
            <a:solidFill>
              <a:srgbClr val="000000"/>
            </a:solidFill>
          </a:endParaRPr>
        </a:p>
      </dgm:t>
    </dgm:pt>
    <dgm:pt modelId="{39C4C4C9-4C3C-48C4-A7BF-784EBDB7747D}" type="parTrans" cxnId="{3AAF4AF4-A253-4B2E-B769-EA9C8B936329}">
      <dgm:prSet/>
      <dgm:spPr/>
      <dgm:t>
        <a:bodyPr/>
        <a:lstStyle/>
        <a:p>
          <a:endParaRPr lang="ru-RU"/>
        </a:p>
      </dgm:t>
    </dgm:pt>
    <dgm:pt modelId="{2E19AE0E-2A55-4829-8D69-C261C13A671A}" type="sibTrans" cxnId="{3AAF4AF4-A253-4B2E-B769-EA9C8B936329}">
      <dgm:prSet/>
      <dgm:spPr/>
      <dgm:t>
        <a:bodyPr/>
        <a:lstStyle/>
        <a:p>
          <a:endParaRPr lang="ru-RU"/>
        </a:p>
      </dgm:t>
    </dgm:pt>
    <dgm:pt modelId="{B5682701-D860-4CEA-9C40-812CAB6D748B}" type="pres">
      <dgm:prSet presAssocID="{A7174DCA-015B-4B4A-8385-36A3F5DDFB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4C2C2F-D944-4CD1-B002-8D7A433CC2E1}" type="pres">
      <dgm:prSet presAssocID="{A7174DCA-015B-4B4A-8385-36A3F5DDFBD6}" presName="cycle" presStyleCnt="0"/>
      <dgm:spPr/>
    </dgm:pt>
    <dgm:pt modelId="{71AD231D-D3D3-41EF-BB9B-7CFE9A5A80D1}" type="pres">
      <dgm:prSet presAssocID="{924D5EDE-CB95-4442-9014-718BD72B1D5D}" presName="nodeFirstNode" presStyleLbl="node1" presStyleIdx="0" presStyleCnt="5" custScaleX="103073" custScaleY="90043" custRadScaleRad="97789" custRadScaleInc="-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89F64-09A2-4ED2-AB8A-B51C0EAAE400}" type="pres">
      <dgm:prSet presAssocID="{6DFA0C1A-6D4B-4C41-9CF4-F57BB9502E4A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739B1B19-F272-4717-B986-8088CC00D0B8}" type="pres">
      <dgm:prSet presAssocID="{5123EB09-3741-4CE6-B290-63D848582AA3}" presName="nodeFollowingNodes" presStyleLbl="node1" presStyleIdx="1" presStyleCnt="5" custScaleX="100490" custScaleY="77569" custRadScaleRad="107021" custRadScaleInc="-3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1D7B4-8288-4AF9-83B3-C73AC1FF15F6}" type="pres">
      <dgm:prSet presAssocID="{C1CA993B-F68E-495D-8B74-3B7CFF70F6B4}" presName="nodeFollowingNodes" presStyleLbl="node1" presStyleIdx="2" presStyleCnt="5" custScaleX="97877" custScaleY="97856" custRadScaleRad="115352" custRadScaleInc="-45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5058A-1E5F-4A16-AA37-4AEA5D615336}" type="pres">
      <dgm:prSet presAssocID="{479C8A2C-ED0D-4876-9B79-E7C426925D6C}" presName="nodeFollowingNodes" presStyleLbl="node1" presStyleIdx="3" presStyleCnt="5" custScaleX="100956" custScaleY="106594" custRadScaleRad="130050" custRadScaleInc="51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BD460B-4070-432A-919C-58F62CC55C27}" type="pres">
      <dgm:prSet presAssocID="{6791CFB2-1DBB-4BE4-ADDE-9BAF2D91DDE9}" presName="nodeFollowingNodes" presStyleLbl="node1" presStyleIdx="4" presStyleCnt="5" custScaleY="70034" custRadScaleRad="124774" custRadScaleInc="-1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9D3B2E-9630-4EDC-9112-94116500FC72}" srcId="{A7174DCA-015B-4B4A-8385-36A3F5DDFBD6}" destId="{5123EB09-3741-4CE6-B290-63D848582AA3}" srcOrd="1" destOrd="0" parTransId="{92C30A3F-6DA4-4C96-98E3-98D56A5FA069}" sibTransId="{9CB0C8D8-84E9-41E5-A3D4-32891770B2E6}"/>
    <dgm:cxn modelId="{879010C0-018F-44B8-93DF-75690ED90D6B}" type="presOf" srcId="{5123EB09-3741-4CE6-B290-63D848582AA3}" destId="{739B1B19-F272-4717-B986-8088CC00D0B8}" srcOrd="0" destOrd="0" presId="urn:microsoft.com/office/officeart/2005/8/layout/cycle3"/>
    <dgm:cxn modelId="{B88FD201-5365-4AE1-916F-FC7BD8D7563C}" srcId="{A7174DCA-015B-4B4A-8385-36A3F5DDFBD6}" destId="{C1CA993B-F68E-495D-8B74-3B7CFF70F6B4}" srcOrd="2" destOrd="0" parTransId="{43C9CB71-91E1-4351-9F26-66F1BFA40537}" sibTransId="{387EEB97-0F1E-4085-B4E3-3F8FD5D35BCA}"/>
    <dgm:cxn modelId="{05EF1A53-BCC1-487F-8443-3F634C8C596B}" type="presOf" srcId="{A7174DCA-015B-4B4A-8385-36A3F5DDFBD6}" destId="{B5682701-D860-4CEA-9C40-812CAB6D748B}" srcOrd="0" destOrd="0" presId="urn:microsoft.com/office/officeart/2005/8/layout/cycle3"/>
    <dgm:cxn modelId="{061E0572-0485-4165-97B2-25760AD06B0A}" type="presOf" srcId="{6DFA0C1A-6D4B-4C41-9CF4-F57BB9502E4A}" destId="{4BF89F64-09A2-4ED2-AB8A-B51C0EAAE400}" srcOrd="0" destOrd="0" presId="urn:microsoft.com/office/officeart/2005/8/layout/cycle3"/>
    <dgm:cxn modelId="{DB33F144-B3FB-426D-BDBF-7A066D116067}" srcId="{A7174DCA-015B-4B4A-8385-36A3F5DDFBD6}" destId="{479C8A2C-ED0D-4876-9B79-E7C426925D6C}" srcOrd="3" destOrd="0" parTransId="{6C1D058F-A32A-44D9-AE86-349AC7F66BBE}" sibTransId="{3F40F72D-12DB-4F31-A40D-E15506BB440D}"/>
    <dgm:cxn modelId="{F1E38E08-864A-4DDE-946C-D58EA584AA59}" type="presOf" srcId="{479C8A2C-ED0D-4876-9B79-E7C426925D6C}" destId="{7CD5058A-1E5F-4A16-AA37-4AEA5D615336}" srcOrd="0" destOrd="0" presId="urn:microsoft.com/office/officeart/2005/8/layout/cycle3"/>
    <dgm:cxn modelId="{6F9A18E5-D8B9-4FCF-94D7-469941BA5B8F}" type="presOf" srcId="{924D5EDE-CB95-4442-9014-718BD72B1D5D}" destId="{71AD231D-D3D3-41EF-BB9B-7CFE9A5A80D1}" srcOrd="0" destOrd="0" presId="urn:microsoft.com/office/officeart/2005/8/layout/cycle3"/>
    <dgm:cxn modelId="{7F15D8EB-B400-4CA8-9F05-35F0E311770A}" type="presOf" srcId="{6791CFB2-1DBB-4BE4-ADDE-9BAF2D91DDE9}" destId="{6BBD460B-4070-432A-919C-58F62CC55C27}" srcOrd="0" destOrd="0" presId="urn:microsoft.com/office/officeart/2005/8/layout/cycle3"/>
    <dgm:cxn modelId="{8A4797D7-4AC4-4FE5-93C9-EB21F5236F6F}" srcId="{A7174DCA-015B-4B4A-8385-36A3F5DDFBD6}" destId="{924D5EDE-CB95-4442-9014-718BD72B1D5D}" srcOrd="0" destOrd="0" parTransId="{21CC0BAB-9D15-4BB9-B2B8-03496E9BD47D}" sibTransId="{6DFA0C1A-6D4B-4C41-9CF4-F57BB9502E4A}"/>
    <dgm:cxn modelId="{3AAF4AF4-A253-4B2E-B769-EA9C8B936329}" srcId="{A7174DCA-015B-4B4A-8385-36A3F5DDFBD6}" destId="{6791CFB2-1DBB-4BE4-ADDE-9BAF2D91DDE9}" srcOrd="4" destOrd="0" parTransId="{39C4C4C9-4C3C-48C4-A7BF-784EBDB7747D}" sibTransId="{2E19AE0E-2A55-4829-8D69-C261C13A671A}"/>
    <dgm:cxn modelId="{D4FFBC56-AFA0-48BD-95A2-E6BA10A4C7FE}" type="presOf" srcId="{C1CA993B-F68E-495D-8B74-3B7CFF70F6B4}" destId="{5041D7B4-8288-4AF9-83B3-C73AC1FF15F6}" srcOrd="0" destOrd="0" presId="urn:microsoft.com/office/officeart/2005/8/layout/cycle3"/>
    <dgm:cxn modelId="{0B9727A8-5389-412A-BD65-261D0CA0F4CF}" type="presParOf" srcId="{B5682701-D860-4CEA-9C40-812CAB6D748B}" destId="{004C2C2F-D944-4CD1-B002-8D7A433CC2E1}" srcOrd="0" destOrd="0" presId="urn:microsoft.com/office/officeart/2005/8/layout/cycle3"/>
    <dgm:cxn modelId="{9EC535D3-C3BE-499C-8E81-03A8515E0C27}" type="presParOf" srcId="{004C2C2F-D944-4CD1-B002-8D7A433CC2E1}" destId="{71AD231D-D3D3-41EF-BB9B-7CFE9A5A80D1}" srcOrd="0" destOrd="0" presId="urn:microsoft.com/office/officeart/2005/8/layout/cycle3"/>
    <dgm:cxn modelId="{472E2FE2-EB2C-40A9-9906-30E39A0470E7}" type="presParOf" srcId="{004C2C2F-D944-4CD1-B002-8D7A433CC2E1}" destId="{4BF89F64-09A2-4ED2-AB8A-B51C0EAAE400}" srcOrd="1" destOrd="0" presId="urn:microsoft.com/office/officeart/2005/8/layout/cycle3"/>
    <dgm:cxn modelId="{DD4DAD89-CE37-4F89-9005-08E0F0BA4FB2}" type="presParOf" srcId="{004C2C2F-D944-4CD1-B002-8D7A433CC2E1}" destId="{739B1B19-F272-4717-B986-8088CC00D0B8}" srcOrd="2" destOrd="0" presId="urn:microsoft.com/office/officeart/2005/8/layout/cycle3"/>
    <dgm:cxn modelId="{0674C82E-A5E5-43E1-9D54-C4036ACFAE83}" type="presParOf" srcId="{004C2C2F-D944-4CD1-B002-8D7A433CC2E1}" destId="{5041D7B4-8288-4AF9-83B3-C73AC1FF15F6}" srcOrd="3" destOrd="0" presId="urn:microsoft.com/office/officeart/2005/8/layout/cycle3"/>
    <dgm:cxn modelId="{A44D061E-1777-4DE9-A9EB-446579999EB8}" type="presParOf" srcId="{004C2C2F-D944-4CD1-B002-8D7A433CC2E1}" destId="{7CD5058A-1E5F-4A16-AA37-4AEA5D615336}" srcOrd="4" destOrd="0" presId="urn:microsoft.com/office/officeart/2005/8/layout/cycle3"/>
    <dgm:cxn modelId="{2C2FEAD1-738C-4EAB-A410-D1A74DEFD31A}" type="presParOf" srcId="{004C2C2F-D944-4CD1-B002-8D7A433CC2E1}" destId="{6BBD460B-4070-432A-919C-58F62CC55C27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7174DCA-015B-4B4A-8385-36A3F5DDFBD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4D5EDE-CB95-4442-9014-718BD72B1D5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FF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Переводы на счет</a:t>
          </a:r>
          <a:endParaRPr lang="ru-RU" sz="2800" b="1" dirty="0">
            <a:solidFill>
              <a:srgbClr val="000000"/>
            </a:solidFill>
          </a:endParaRPr>
        </a:p>
      </dgm:t>
    </dgm:pt>
    <dgm:pt modelId="{21CC0BAB-9D15-4BB9-B2B8-03496E9BD47D}" type="parTrans" cxnId="{8A4797D7-4AC4-4FE5-93C9-EB21F5236F6F}">
      <dgm:prSet/>
      <dgm:spPr/>
      <dgm:t>
        <a:bodyPr/>
        <a:lstStyle/>
        <a:p>
          <a:endParaRPr lang="ru-RU"/>
        </a:p>
      </dgm:t>
    </dgm:pt>
    <dgm:pt modelId="{6DFA0C1A-6D4B-4C41-9CF4-F57BB9502E4A}" type="sibTrans" cxnId="{8A4797D7-4AC4-4FE5-93C9-EB21F5236F6F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C1CA993B-F68E-495D-8B74-3B7CFF70F6B4}">
      <dgm:prSet phldrT="[Текст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ru-RU" sz="2400" dirty="0" smtClean="0">
              <a:solidFill>
                <a:srgbClr val="000000"/>
              </a:solidFill>
            </a:rPr>
            <a:t>Погасить кредит</a:t>
          </a:r>
          <a:endParaRPr lang="ru-RU" sz="2400" dirty="0">
            <a:solidFill>
              <a:srgbClr val="000000"/>
            </a:solidFill>
          </a:endParaRPr>
        </a:p>
      </dgm:t>
    </dgm:pt>
    <dgm:pt modelId="{43C9CB71-91E1-4351-9F26-66F1BFA40537}" type="parTrans" cxnId="{B88FD201-5365-4AE1-916F-FC7BD8D7563C}">
      <dgm:prSet/>
      <dgm:spPr/>
      <dgm:t>
        <a:bodyPr/>
        <a:lstStyle/>
        <a:p>
          <a:endParaRPr lang="ru-RU"/>
        </a:p>
      </dgm:t>
    </dgm:pt>
    <dgm:pt modelId="{387EEB97-0F1E-4085-B4E3-3F8FD5D35BCA}" type="sibTrans" cxnId="{B88FD201-5365-4AE1-916F-FC7BD8D7563C}">
      <dgm:prSet/>
      <dgm:spPr/>
      <dgm:t>
        <a:bodyPr/>
        <a:lstStyle/>
        <a:p>
          <a:endParaRPr lang="ru-RU"/>
        </a:p>
      </dgm:t>
    </dgm:pt>
    <dgm:pt modelId="{DF8F52D6-719F-47BE-B8CB-C4B4D1F7F63F}">
      <dgm:prSet phldrT="[Текст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ru-RU" sz="2400" dirty="0" smtClean="0">
              <a:solidFill>
                <a:srgbClr val="000000"/>
              </a:solidFill>
            </a:rPr>
            <a:t>Пополнить расчетный счет</a:t>
          </a:r>
          <a:endParaRPr lang="ru-RU" sz="2400" dirty="0">
            <a:solidFill>
              <a:srgbClr val="C00000"/>
            </a:solidFill>
          </a:endParaRPr>
        </a:p>
      </dgm:t>
    </dgm:pt>
    <dgm:pt modelId="{CF04F610-79CA-4F99-BB2C-65FD6DE4EEDD}" type="parTrans" cxnId="{10F671B3-2528-4CDC-A012-678CF5696BCC}">
      <dgm:prSet/>
      <dgm:spPr/>
      <dgm:t>
        <a:bodyPr/>
        <a:lstStyle/>
        <a:p>
          <a:endParaRPr lang="ru-RU"/>
        </a:p>
      </dgm:t>
    </dgm:pt>
    <dgm:pt modelId="{EE2B616F-4752-49F7-92FF-08038E167D25}" type="sibTrans" cxnId="{10F671B3-2528-4CDC-A012-678CF5696BCC}">
      <dgm:prSet/>
      <dgm:spPr/>
      <dgm:t>
        <a:bodyPr/>
        <a:lstStyle/>
        <a:p>
          <a:endParaRPr lang="ru-RU"/>
        </a:p>
      </dgm:t>
    </dgm:pt>
    <dgm:pt modelId="{479C8A2C-ED0D-4876-9B79-E7C426925D6C}">
      <dgm:prSet phldrT="[Текст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ru-RU" sz="2400" dirty="0" smtClean="0">
              <a:solidFill>
                <a:srgbClr val="000000"/>
              </a:solidFill>
            </a:rPr>
            <a:t>Пополнить карточный счет</a:t>
          </a:r>
          <a:endParaRPr lang="ru-RU" sz="2400" dirty="0">
            <a:solidFill>
              <a:srgbClr val="C00000"/>
            </a:solidFill>
          </a:endParaRPr>
        </a:p>
      </dgm:t>
    </dgm:pt>
    <dgm:pt modelId="{6C1D058F-A32A-44D9-AE86-349AC7F66BBE}" type="parTrans" cxnId="{DB33F144-B3FB-426D-BDBF-7A066D116067}">
      <dgm:prSet/>
      <dgm:spPr/>
      <dgm:t>
        <a:bodyPr/>
        <a:lstStyle/>
        <a:p>
          <a:endParaRPr lang="ru-RU"/>
        </a:p>
      </dgm:t>
    </dgm:pt>
    <dgm:pt modelId="{3F40F72D-12DB-4F31-A40D-E15506BB440D}" type="sibTrans" cxnId="{DB33F144-B3FB-426D-BDBF-7A066D116067}">
      <dgm:prSet/>
      <dgm:spPr/>
      <dgm:t>
        <a:bodyPr/>
        <a:lstStyle/>
        <a:p>
          <a:endParaRPr lang="ru-RU"/>
        </a:p>
      </dgm:t>
    </dgm:pt>
    <dgm:pt modelId="{5123EB09-3741-4CE6-B290-63D848582AA3}">
      <dgm:prSet phldrT="[Текст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ru-RU" sz="2400" dirty="0" smtClean="0">
              <a:solidFill>
                <a:srgbClr val="000000"/>
              </a:solidFill>
            </a:rPr>
            <a:t>Пополнить депозитный счет</a:t>
          </a:r>
          <a:endParaRPr lang="ru-RU" sz="2400" dirty="0">
            <a:solidFill>
              <a:srgbClr val="000000"/>
            </a:solidFill>
          </a:endParaRPr>
        </a:p>
      </dgm:t>
    </dgm:pt>
    <dgm:pt modelId="{92C30A3F-6DA4-4C96-98E3-98D56A5FA069}" type="parTrans" cxnId="{2E9D3B2E-9630-4EDC-9112-94116500FC72}">
      <dgm:prSet/>
      <dgm:spPr/>
      <dgm:t>
        <a:bodyPr/>
        <a:lstStyle/>
        <a:p>
          <a:endParaRPr lang="ru-RU"/>
        </a:p>
      </dgm:t>
    </dgm:pt>
    <dgm:pt modelId="{9CB0C8D8-84E9-41E5-A3D4-32891770B2E6}" type="sibTrans" cxnId="{2E9D3B2E-9630-4EDC-9112-94116500FC72}">
      <dgm:prSet/>
      <dgm:spPr/>
      <dgm:t>
        <a:bodyPr/>
        <a:lstStyle/>
        <a:p>
          <a:endParaRPr lang="ru-RU"/>
        </a:p>
      </dgm:t>
    </dgm:pt>
    <dgm:pt modelId="{B5682701-D860-4CEA-9C40-812CAB6D748B}" type="pres">
      <dgm:prSet presAssocID="{A7174DCA-015B-4B4A-8385-36A3F5DDFB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4C2C2F-D944-4CD1-B002-8D7A433CC2E1}" type="pres">
      <dgm:prSet presAssocID="{A7174DCA-015B-4B4A-8385-36A3F5DDFBD6}" presName="cycle" presStyleCnt="0"/>
      <dgm:spPr/>
    </dgm:pt>
    <dgm:pt modelId="{71AD231D-D3D3-41EF-BB9B-7CFE9A5A80D1}" type="pres">
      <dgm:prSet presAssocID="{924D5EDE-CB95-4442-9014-718BD72B1D5D}" presName="nodeFirstNode" presStyleLbl="node1" presStyleIdx="0" presStyleCnt="5" custScaleX="111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89F64-09A2-4ED2-AB8A-B51C0EAAE400}" type="pres">
      <dgm:prSet presAssocID="{6DFA0C1A-6D4B-4C41-9CF4-F57BB9502E4A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739B1B19-F272-4717-B986-8088CC00D0B8}" type="pres">
      <dgm:prSet presAssocID="{5123EB09-3741-4CE6-B290-63D848582AA3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1D7B4-8288-4AF9-83B3-C73AC1FF15F6}" type="pres">
      <dgm:prSet presAssocID="{C1CA993B-F68E-495D-8B74-3B7CFF70F6B4}" presName="nodeFollowingNodes" presStyleLbl="node1" presStyleIdx="2" presStyleCnt="5" custRadScaleRad="117445" custRadScaleInc="-33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5058A-1E5F-4A16-AA37-4AEA5D615336}" type="pres">
      <dgm:prSet presAssocID="{479C8A2C-ED0D-4876-9B79-E7C426925D6C}" presName="nodeFollowingNodes" presStyleLbl="node1" presStyleIdx="3" presStyleCnt="5" custRadScaleRad="115074" custRadScaleInc="31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9BD7C-B2B0-443C-B4D5-087C4B042CF8}" type="pres">
      <dgm:prSet presAssocID="{DF8F52D6-719F-47BE-B8CB-C4B4D1F7F63F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9D3B2E-9630-4EDC-9112-94116500FC72}" srcId="{A7174DCA-015B-4B4A-8385-36A3F5DDFBD6}" destId="{5123EB09-3741-4CE6-B290-63D848582AA3}" srcOrd="1" destOrd="0" parTransId="{92C30A3F-6DA4-4C96-98E3-98D56A5FA069}" sibTransId="{9CB0C8D8-84E9-41E5-A3D4-32891770B2E6}"/>
    <dgm:cxn modelId="{B133EFD5-EDCB-4F37-A86E-F5F99035D08F}" type="presOf" srcId="{C1CA993B-F68E-495D-8B74-3B7CFF70F6B4}" destId="{5041D7B4-8288-4AF9-83B3-C73AC1FF15F6}" srcOrd="0" destOrd="0" presId="urn:microsoft.com/office/officeart/2005/8/layout/cycle3"/>
    <dgm:cxn modelId="{D84D0474-FF8C-4883-87CE-B40AB473B509}" type="presOf" srcId="{A7174DCA-015B-4B4A-8385-36A3F5DDFBD6}" destId="{B5682701-D860-4CEA-9C40-812CAB6D748B}" srcOrd="0" destOrd="0" presId="urn:microsoft.com/office/officeart/2005/8/layout/cycle3"/>
    <dgm:cxn modelId="{B88FD201-5365-4AE1-916F-FC7BD8D7563C}" srcId="{A7174DCA-015B-4B4A-8385-36A3F5DDFBD6}" destId="{C1CA993B-F68E-495D-8B74-3B7CFF70F6B4}" srcOrd="2" destOrd="0" parTransId="{43C9CB71-91E1-4351-9F26-66F1BFA40537}" sibTransId="{387EEB97-0F1E-4085-B4E3-3F8FD5D35BCA}"/>
    <dgm:cxn modelId="{DB33F144-B3FB-426D-BDBF-7A066D116067}" srcId="{A7174DCA-015B-4B4A-8385-36A3F5DDFBD6}" destId="{479C8A2C-ED0D-4876-9B79-E7C426925D6C}" srcOrd="3" destOrd="0" parTransId="{6C1D058F-A32A-44D9-AE86-349AC7F66BBE}" sibTransId="{3F40F72D-12DB-4F31-A40D-E15506BB440D}"/>
    <dgm:cxn modelId="{11B73220-884A-4436-ADD4-670747262456}" type="presOf" srcId="{6DFA0C1A-6D4B-4C41-9CF4-F57BB9502E4A}" destId="{4BF89F64-09A2-4ED2-AB8A-B51C0EAAE400}" srcOrd="0" destOrd="0" presId="urn:microsoft.com/office/officeart/2005/8/layout/cycle3"/>
    <dgm:cxn modelId="{05F835F5-15D8-4E12-AA4C-73F12A49B417}" type="presOf" srcId="{479C8A2C-ED0D-4876-9B79-E7C426925D6C}" destId="{7CD5058A-1E5F-4A16-AA37-4AEA5D615336}" srcOrd="0" destOrd="0" presId="urn:microsoft.com/office/officeart/2005/8/layout/cycle3"/>
    <dgm:cxn modelId="{10F671B3-2528-4CDC-A012-678CF5696BCC}" srcId="{A7174DCA-015B-4B4A-8385-36A3F5DDFBD6}" destId="{DF8F52D6-719F-47BE-B8CB-C4B4D1F7F63F}" srcOrd="4" destOrd="0" parTransId="{CF04F610-79CA-4F99-BB2C-65FD6DE4EEDD}" sibTransId="{EE2B616F-4752-49F7-92FF-08038E167D25}"/>
    <dgm:cxn modelId="{9F7F001D-082B-4E76-A4C8-921916983022}" type="presOf" srcId="{DF8F52D6-719F-47BE-B8CB-C4B4D1F7F63F}" destId="{3F69BD7C-B2B0-443C-B4D5-087C4B042CF8}" srcOrd="0" destOrd="0" presId="urn:microsoft.com/office/officeart/2005/8/layout/cycle3"/>
    <dgm:cxn modelId="{C40B0063-2451-455C-AEFC-971064200B56}" type="presOf" srcId="{924D5EDE-CB95-4442-9014-718BD72B1D5D}" destId="{71AD231D-D3D3-41EF-BB9B-7CFE9A5A80D1}" srcOrd="0" destOrd="0" presId="urn:microsoft.com/office/officeart/2005/8/layout/cycle3"/>
    <dgm:cxn modelId="{8A4797D7-4AC4-4FE5-93C9-EB21F5236F6F}" srcId="{A7174DCA-015B-4B4A-8385-36A3F5DDFBD6}" destId="{924D5EDE-CB95-4442-9014-718BD72B1D5D}" srcOrd="0" destOrd="0" parTransId="{21CC0BAB-9D15-4BB9-B2B8-03496E9BD47D}" sibTransId="{6DFA0C1A-6D4B-4C41-9CF4-F57BB9502E4A}"/>
    <dgm:cxn modelId="{225CA453-1701-472B-AF84-A5D5A676356F}" type="presOf" srcId="{5123EB09-3741-4CE6-B290-63D848582AA3}" destId="{739B1B19-F272-4717-B986-8088CC00D0B8}" srcOrd="0" destOrd="0" presId="urn:microsoft.com/office/officeart/2005/8/layout/cycle3"/>
    <dgm:cxn modelId="{BDCAF97E-4717-4F42-9DE6-7985F45FCF96}" type="presParOf" srcId="{B5682701-D860-4CEA-9C40-812CAB6D748B}" destId="{004C2C2F-D944-4CD1-B002-8D7A433CC2E1}" srcOrd="0" destOrd="0" presId="urn:microsoft.com/office/officeart/2005/8/layout/cycle3"/>
    <dgm:cxn modelId="{77921689-AEDD-44F1-8BDF-9E2DAE33A701}" type="presParOf" srcId="{004C2C2F-D944-4CD1-B002-8D7A433CC2E1}" destId="{71AD231D-D3D3-41EF-BB9B-7CFE9A5A80D1}" srcOrd="0" destOrd="0" presId="urn:microsoft.com/office/officeart/2005/8/layout/cycle3"/>
    <dgm:cxn modelId="{0E0042B3-1256-445C-B047-87285F5CDBA7}" type="presParOf" srcId="{004C2C2F-D944-4CD1-B002-8D7A433CC2E1}" destId="{4BF89F64-09A2-4ED2-AB8A-B51C0EAAE400}" srcOrd="1" destOrd="0" presId="urn:microsoft.com/office/officeart/2005/8/layout/cycle3"/>
    <dgm:cxn modelId="{3C7AD7CD-97D6-4A80-BE79-C99E4BAA2837}" type="presParOf" srcId="{004C2C2F-D944-4CD1-B002-8D7A433CC2E1}" destId="{739B1B19-F272-4717-B986-8088CC00D0B8}" srcOrd="2" destOrd="0" presId="urn:microsoft.com/office/officeart/2005/8/layout/cycle3"/>
    <dgm:cxn modelId="{FD569885-ABDE-451C-ABAD-F3FC9E5A8E99}" type="presParOf" srcId="{004C2C2F-D944-4CD1-B002-8D7A433CC2E1}" destId="{5041D7B4-8288-4AF9-83B3-C73AC1FF15F6}" srcOrd="3" destOrd="0" presId="urn:microsoft.com/office/officeart/2005/8/layout/cycle3"/>
    <dgm:cxn modelId="{DE37CCFB-6FCE-4787-8178-C59670132837}" type="presParOf" srcId="{004C2C2F-D944-4CD1-B002-8D7A433CC2E1}" destId="{7CD5058A-1E5F-4A16-AA37-4AEA5D615336}" srcOrd="4" destOrd="0" presId="urn:microsoft.com/office/officeart/2005/8/layout/cycle3"/>
    <dgm:cxn modelId="{3AEBDA0E-A5CE-435F-BFC1-676A49C5147C}" type="presParOf" srcId="{004C2C2F-D944-4CD1-B002-8D7A433CC2E1}" destId="{3F69BD7C-B2B0-443C-B4D5-087C4B042CF8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7174DCA-015B-4B4A-8385-36A3F5DDFBD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4D5EDE-CB95-4442-9014-718BD72B1D5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FF"/>
        </a:solidFill>
        <a:ln>
          <a:solidFill>
            <a:srgbClr val="FFFFFF"/>
          </a:solidFill>
        </a:ln>
      </dgm:spPr>
      <dgm:t>
        <a:bodyPr/>
        <a:lstStyle/>
        <a:p>
          <a:r>
            <a:rPr lang="ru-RU" sz="2000" dirty="0" smtClean="0">
              <a:solidFill>
                <a:srgbClr val="000000"/>
              </a:solidFill>
            </a:rPr>
            <a:t>Государство сможет осуществить </a:t>
          </a:r>
          <a:r>
            <a:rPr lang="ru-RU" sz="2000" b="1" dirty="0" smtClean="0">
              <a:solidFill>
                <a:srgbClr val="000000"/>
              </a:solidFill>
            </a:rPr>
            <a:t>крупные инвестиционные проекты</a:t>
          </a:r>
          <a:r>
            <a:rPr lang="ru-RU" sz="2000" dirty="0" smtClean="0">
              <a:solidFill>
                <a:srgbClr val="000000"/>
              </a:solidFill>
            </a:rPr>
            <a:t>, за счет накопленных средств трудовых мигрантов</a:t>
          </a:r>
          <a:endParaRPr lang="ru-RU" sz="2000" b="1" dirty="0">
            <a:solidFill>
              <a:srgbClr val="000000"/>
            </a:solidFill>
          </a:endParaRPr>
        </a:p>
      </dgm:t>
    </dgm:pt>
    <dgm:pt modelId="{21CC0BAB-9D15-4BB9-B2B8-03496E9BD47D}" type="parTrans" cxnId="{8A4797D7-4AC4-4FE5-93C9-EB21F5236F6F}">
      <dgm:prSet/>
      <dgm:spPr/>
      <dgm:t>
        <a:bodyPr/>
        <a:lstStyle/>
        <a:p>
          <a:endParaRPr lang="ru-RU"/>
        </a:p>
      </dgm:t>
    </dgm:pt>
    <dgm:pt modelId="{6DFA0C1A-6D4B-4C41-9CF4-F57BB9502E4A}" type="sibTrans" cxnId="{8A4797D7-4AC4-4FE5-93C9-EB21F5236F6F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C1CA993B-F68E-495D-8B74-3B7CFF70F6B4}">
      <dgm:prSet phldrT="[Текст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ru-RU" sz="2000" dirty="0" smtClean="0">
              <a:solidFill>
                <a:srgbClr val="000000"/>
              </a:solidFill>
            </a:rPr>
            <a:t>Увеличится проникновение финансовых услуг в отдаленные районы</a:t>
          </a:r>
          <a:endParaRPr lang="ru-RU" sz="2000" dirty="0">
            <a:solidFill>
              <a:srgbClr val="000000"/>
            </a:solidFill>
          </a:endParaRPr>
        </a:p>
      </dgm:t>
    </dgm:pt>
    <dgm:pt modelId="{43C9CB71-91E1-4351-9F26-66F1BFA40537}" type="parTrans" cxnId="{B88FD201-5365-4AE1-916F-FC7BD8D7563C}">
      <dgm:prSet/>
      <dgm:spPr/>
      <dgm:t>
        <a:bodyPr/>
        <a:lstStyle/>
        <a:p>
          <a:endParaRPr lang="ru-RU"/>
        </a:p>
      </dgm:t>
    </dgm:pt>
    <dgm:pt modelId="{387EEB97-0F1E-4085-B4E3-3F8FD5D35BCA}" type="sibTrans" cxnId="{B88FD201-5365-4AE1-916F-FC7BD8D7563C}">
      <dgm:prSet/>
      <dgm:spPr/>
      <dgm:t>
        <a:bodyPr/>
        <a:lstStyle/>
        <a:p>
          <a:endParaRPr lang="ru-RU"/>
        </a:p>
      </dgm:t>
    </dgm:pt>
    <dgm:pt modelId="{DF8F52D6-719F-47BE-B8CB-C4B4D1F7F63F}">
      <dgm:prSet phldrT="[Текст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ru-RU" sz="2200" dirty="0" smtClean="0">
              <a:solidFill>
                <a:srgbClr val="000000"/>
              </a:solidFill>
            </a:rPr>
            <a:t>Увеличится легальный поток денежных средств</a:t>
          </a:r>
          <a:endParaRPr lang="ru-RU" sz="2200" dirty="0">
            <a:solidFill>
              <a:srgbClr val="C00000"/>
            </a:solidFill>
          </a:endParaRPr>
        </a:p>
      </dgm:t>
    </dgm:pt>
    <dgm:pt modelId="{CF04F610-79CA-4F99-BB2C-65FD6DE4EEDD}" type="parTrans" cxnId="{10F671B3-2528-4CDC-A012-678CF5696BCC}">
      <dgm:prSet/>
      <dgm:spPr/>
      <dgm:t>
        <a:bodyPr/>
        <a:lstStyle/>
        <a:p>
          <a:endParaRPr lang="ru-RU"/>
        </a:p>
      </dgm:t>
    </dgm:pt>
    <dgm:pt modelId="{EE2B616F-4752-49F7-92FF-08038E167D25}" type="sibTrans" cxnId="{10F671B3-2528-4CDC-A012-678CF5696BCC}">
      <dgm:prSet/>
      <dgm:spPr/>
      <dgm:t>
        <a:bodyPr/>
        <a:lstStyle/>
        <a:p>
          <a:endParaRPr lang="ru-RU"/>
        </a:p>
      </dgm:t>
    </dgm:pt>
    <dgm:pt modelId="{479C8A2C-ED0D-4876-9B79-E7C426925D6C}">
      <dgm:prSet phldrT="[Текст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ru-RU" sz="2200" dirty="0" smtClean="0">
              <a:solidFill>
                <a:srgbClr val="000000"/>
              </a:solidFill>
            </a:rPr>
            <a:t>Уменьшится оборот наличных денежных средств</a:t>
          </a:r>
          <a:endParaRPr lang="ru-RU" sz="2200" dirty="0">
            <a:solidFill>
              <a:srgbClr val="C00000"/>
            </a:solidFill>
          </a:endParaRPr>
        </a:p>
      </dgm:t>
    </dgm:pt>
    <dgm:pt modelId="{6C1D058F-A32A-44D9-AE86-349AC7F66BBE}" type="parTrans" cxnId="{DB33F144-B3FB-426D-BDBF-7A066D116067}">
      <dgm:prSet/>
      <dgm:spPr/>
      <dgm:t>
        <a:bodyPr/>
        <a:lstStyle/>
        <a:p>
          <a:endParaRPr lang="ru-RU"/>
        </a:p>
      </dgm:t>
    </dgm:pt>
    <dgm:pt modelId="{3F40F72D-12DB-4F31-A40D-E15506BB440D}" type="sibTrans" cxnId="{DB33F144-B3FB-426D-BDBF-7A066D116067}">
      <dgm:prSet/>
      <dgm:spPr/>
      <dgm:t>
        <a:bodyPr/>
        <a:lstStyle/>
        <a:p>
          <a:endParaRPr lang="ru-RU"/>
        </a:p>
      </dgm:t>
    </dgm:pt>
    <dgm:pt modelId="{5123EB09-3741-4CE6-B290-63D848582AA3}">
      <dgm:prSet phldrT="[Текст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ky-KG" sz="2000" dirty="0" smtClean="0">
              <a:solidFill>
                <a:srgbClr val="000000"/>
              </a:solidFill>
            </a:rPr>
            <a:t>Снизится риск зависимости денежных потоков от </a:t>
          </a:r>
          <a:r>
            <a:rPr lang="ky-KG" sz="2000" b="1" dirty="0" smtClean="0">
              <a:solidFill>
                <a:srgbClr val="000000"/>
              </a:solidFill>
            </a:rPr>
            <a:t>иностранных систем</a:t>
          </a:r>
          <a:r>
            <a:rPr lang="ky-KG" sz="2000" dirty="0" smtClean="0">
              <a:solidFill>
                <a:srgbClr val="000000"/>
              </a:solidFill>
            </a:rPr>
            <a:t> денежных переводов</a:t>
          </a:r>
          <a:endParaRPr lang="ru-RU" sz="2000" dirty="0">
            <a:solidFill>
              <a:srgbClr val="000000"/>
            </a:solidFill>
          </a:endParaRPr>
        </a:p>
      </dgm:t>
    </dgm:pt>
    <dgm:pt modelId="{92C30A3F-6DA4-4C96-98E3-98D56A5FA069}" type="parTrans" cxnId="{2E9D3B2E-9630-4EDC-9112-94116500FC72}">
      <dgm:prSet/>
      <dgm:spPr/>
      <dgm:t>
        <a:bodyPr/>
        <a:lstStyle/>
        <a:p>
          <a:endParaRPr lang="ru-RU"/>
        </a:p>
      </dgm:t>
    </dgm:pt>
    <dgm:pt modelId="{9CB0C8D8-84E9-41E5-A3D4-32891770B2E6}" type="sibTrans" cxnId="{2E9D3B2E-9630-4EDC-9112-94116500FC72}">
      <dgm:prSet/>
      <dgm:spPr/>
      <dgm:t>
        <a:bodyPr/>
        <a:lstStyle/>
        <a:p>
          <a:endParaRPr lang="ru-RU"/>
        </a:p>
      </dgm:t>
    </dgm:pt>
    <dgm:pt modelId="{B5682701-D860-4CEA-9C40-812CAB6D748B}" type="pres">
      <dgm:prSet presAssocID="{A7174DCA-015B-4B4A-8385-36A3F5DDFB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4C2C2F-D944-4CD1-B002-8D7A433CC2E1}" type="pres">
      <dgm:prSet presAssocID="{A7174DCA-015B-4B4A-8385-36A3F5DDFBD6}" presName="cycle" presStyleCnt="0"/>
      <dgm:spPr/>
    </dgm:pt>
    <dgm:pt modelId="{71AD231D-D3D3-41EF-BB9B-7CFE9A5A80D1}" type="pres">
      <dgm:prSet presAssocID="{924D5EDE-CB95-4442-9014-718BD72B1D5D}" presName="nodeFirstNode" presStyleLbl="node1" presStyleIdx="0" presStyleCnt="5" custScaleX="169637" custRadScaleRad="96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89F64-09A2-4ED2-AB8A-B51C0EAAE400}" type="pres">
      <dgm:prSet presAssocID="{6DFA0C1A-6D4B-4C41-9CF4-F57BB9502E4A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739B1B19-F272-4717-B986-8088CC00D0B8}" type="pres">
      <dgm:prSet presAssocID="{5123EB09-3741-4CE6-B290-63D848582AA3}" presName="nodeFollowingNodes" presStyleLbl="node1" presStyleIdx="1" presStyleCnt="5" custScaleX="135740" custScaleY="108881" custRadScaleRad="98045" custRadScaleInc="9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1D7B4-8288-4AF9-83B3-C73AC1FF15F6}" type="pres">
      <dgm:prSet presAssocID="{C1CA993B-F68E-495D-8B74-3B7CFF70F6B4}" presName="nodeFollowingNodes" presStyleLbl="node1" presStyleIdx="2" presStyleCnt="5" custScaleX="136938" custRadScaleRad="114884" custRadScaleInc="-31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5058A-1E5F-4A16-AA37-4AEA5D615336}" type="pres">
      <dgm:prSet presAssocID="{479C8A2C-ED0D-4876-9B79-E7C426925D6C}" presName="nodeFollowingNodes" presStyleLbl="node1" presStyleIdx="3" presStyleCnt="5" custScaleX="130593" custRadScaleRad="116770" custRadScaleInc="33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9BD7C-B2B0-443C-B4D5-087C4B042CF8}" type="pres">
      <dgm:prSet presAssocID="{DF8F52D6-719F-47BE-B8CB-C4B4D1F7F63F}" presName="nodeFollowingNodes" presStyleLbl="node1" presStyleIdx="4" presStyleCnt="5" custScaleX="130707" custScaleY="111018" custRadScaleRad="97042" custRadScaleInc="-10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600681-D8D5-4B23-8541-E25684B7FAFB}" type="presOf" srcId="{5123EB09-3741-4CE6-B290-63D848582AA3}" destId="{739B1B19-F272-4717-B986-8088CC00D0B8}" srcOrd="0" destOrd="0" presId="urn:microsoft.com/office/officeart/2005/8/layout/cycle3"/>
    <dgm:cxn modelId="{2E9D3B2E-9630-4EDC-9112-94116500FC72}" srcId="{A7174DCA-015B-4B4A-8385-36A3F5DDFBD6}" destId="{5123EB09-3741-4CE6-B290-63D848582AA3}" srcOrd="1" destOrd="0" parTransId="{92C30A3F-6DA4-4C96-98E3-98D56A5FA069}" sibTransId="{9CB0C8D8-84E9-41E5-A3D4-32891770B2E6}"/>
    <dgm:cxn modelId="{0617627B-E808-4386-8329-837804EA881F}" type="presOf" srcId="{C1CA993B-F68E-495D-8B74-3B7CFF70F6B4}" destId="{5041D7B4-8288-4AF9-83B3-C73AC1FF15F6}" srcOrd="0" destOrd="0" presId="urn:microsoft.com/office/officeart/2005/8/layout/cycle3"/>
    <dgm:cxn modelId="{3BBF8A1B-2FF5-4809-A9E3-ECADA69E5E9B}" type="presOf" srcId="{DF8F52D6-719F-47BE-B8CB-C4B4D1F7F63F}" destId="{3F69BD7C-B2B0-443C-B4D5-087C4B042CF8}" srcOrd="0" destOrd="0" presId="urn:microsoft.com/office/officeart/2005/8/layout/cycle3"/>
    <dgm:cxn modelId="{B88FD201-5365-4AE1-916F-FC7BD8D7563C}" srcId="{A7174DCA-015B-4B4A-8385-36A3F5DDFBD6}" destId="{C1CA993B-F68E-495D-8B74-3B7CFF70F6B4}" srcOrd="2" destOrd="0" parTransId="{43C9CB71-91E1-4351-9F26-66F1BFA40537}" sibTransId="{387EEB97-0F1E-4085-B4E3-3F8FD5D35BCA}"/>
    <dgm:cxn modelId="{DB33F144-B3FB-426D-BDBF-7A066D116067}" srcId="{A7174DCA-015B-4B4A-8385-36A3F5DDFBD6}" destId="{479C8A2C-ED0D-4876-9B79-E7C426925D6C}" srcOrd="3" destOrd="0" parTransId="{6C1D058F-A32A-44D9-AE86-349AC7F66BBE}" sibTransId="{3F40F72D-12DB-4F31-A40D-E15506BB440D}"/>
    <dgm:cxn modelId="{10F671B3-2528-4CDC-A012-678CF5696BCC}" srcId="{A7174DCA-015B-4B4A-8385-36A3F5DDFBD6}" destId="{DF8F52D6-719F-47BE-B8CB-C4B4D1F7F63F}" srcOrd="4" destOrd="0" parTransId="{CF04F610-79CA-4F99-BB2C-65FD6DE4EEDD}" sibTransId="{EE2B616F-4752-49F7-92FF-08038E167D25}"/>
    <dgm:cxn modelId="{0C7706EA-ED27-4A0F-B080-8C1A2C252B38}" type="presOf" srcId="{A7174DCA-015B-4B4A-8385-36A3F5DDFBD6}" destId="{B5682701-D860-4CEA-9C40-812CAB6D748B}" srcOrd="0" destOrd="0" presId="urn:microsoft.com/office/officeart/2005/8/layout/cycle3"/>
    <dgm:cxn modelId="{10817198-E1A4-4DDE-BA61-FC17A1C33689}" type="presOf" srcId="{6DFA0C1A-6D4B-4C41-9CF4-F57BB9502E4A}" destId="{4BF89F64-09A2-4ED2-AB8A-B51C0EAAE400}" srcOrd="0" destOrd="0" presId="urn:microsoft.com/office/officeart/2005/8/layout/cycle3"/>
    <dgm:cxn modelId="{982F6EF3-EA74-408D-8962-1E724E1D39A5}" type="presOf" srcId="{479C8A2C-ED0D-4876-9B79-E7C426925D6C}" destId="{7CD5058A-1E5F-4A16-AA37-4AEA5D615336}" srcOrd="0" destOrd="0" presId="urn:microsoft.com/office/officeart/2005/8/layout/cycle3"/>
    <dgm:cxn modelId="{933DE550-7638-4FFB-897F-DB8DCAD84EF3}" type="presOf" srcId="{924D5EDE-CB95-4442-9014-718BD72B1D5D}" destId="{71AD231D-D3D3-41EF-BB9B-7CFE9A5A80D1}" srcOrd="0" destOrd="0" presId="urn:microsoft.com/office/officeart/2005/8/layout/cycle3"/>
    <dgm:cxn modelId="{8A4797D7-4AC4-4FE5-93C9-EB21F5236F6F}" srcId="{A7174DCA-015B-4B4A-8385-36A3F5DDFBD6}" destId="{924D5EDE-CB95-4442-9014-718BD72B1D5D}" srcOrd="0" destOrd="0" parTransId="{21CC0BAB-9D15-4BB9-B2B8-03496E9BD47D}" sibTransId="{6DFA0C1A-6D4B-4C41-9CF4-F57BB9502E4A}"/>
    <dgm:cxn modelId="{3189FD69-140C-43A2-9507-BCAEE79B0601}" type="presParOf" srcId="{B5682701-D860-4CEA-9C40-812CAB6D748B}" destId="{004C2C2F-D944-4CD1-B002-8D7A433CC2E1}" srcOrd="0" destOrd="0" presId="urn:microsoft.com/office/officeart/2005/8/layout/cycle3"/>
    <dgm:cxn modelId="{8B9C1EBF-9373-4861-AB59-301CF1FF6A59}" type="presParOf" srcId="{004C2C2F-D944-4CD1-B002-8D7A433CC2E1}" destId="{71AD231D-D3D3-41EF-BB9B-7CFE9A5A80D1}" srcOrd="0" destOrd="0" presId="urn:microsoft.com/office/officeart/2005/8/layout/cycle3"/>
    <dgm:cxn modelId="{3B4CD3B5-B8AD-42DF-A029-5679C8518FED}" type="presParOf" srcId="{004C2C2F-D944-4CD1-B002-8D7A433CC2E1}" destId="{4BF89F64-09A2-4ED2-AB8A-B51C0EAAE400}" srcOrd="1" destOrd="0" presId="urn:microsoft.com/office/officeart/2005/8/layout/cycle3"/>
    <dgm:cxn modelId="{7FB6EB38-4257-49A6-A965-77DB2DA1BE1E}" type="presParOf" srcId="{004C2C2F-D944-4CD1-B002-8D7A433CC2E1}" destId="{739B1B19-F272-4717-B986-8088CC00D0B8}" srcOrd="2" destOrd="0" presId="urn:microsoft.com/office/officeart/2005/8/layout/cycle3"/>
    <dgm:cxn modelId="{5417CE34-9604-4F2F-8D98-A3274658708F}" type="presParOf" srcId="{004C2C2F-D944-4CD1-B002-8D7A433CC2E1}" destId="{5041D7B4-8288-4AF9-83B3-C73AC1FF15F6}" srcOrd="3" destOrd="0" presId="urn:microsoft.com/office/officeart/2005/8/layout/cycle3"/>
    <dgm:cxn modelId="{1303B05C-725B-4EF3-A637-4AE589924176}" type="presParOf" srcId="{004C2C2F-D944-4CD1-B002-8D7A433CC2E1}" destId="{7CD5058A-1E5F-4A16-AA37-4AEA5D615336}" srcOrd="4" destOrd="0" presId="urn:microsoft.com/office/officeart/2005/8/layout/cycle3"/>
    <dgm:cxn modelId="{12EEF0CE-AA7C-4935-A363-9753F2748940}" type="presParOf" srcId="{004C2C2F-D944-4CD1-B002-8D7A433CC2E1}" destId="{3F69BD7C-B2B0-443C-B4D5-087C4B042CF8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957C84-09F9-4FAA-A6FF-73BE670643F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>
        <a:scene3d>
          <a:camera prst="perspectiveRelaxedModerately"/>
          <a:lightRig rig="threePt" dir="t"/>
        </a:scene3d>
      </dgm:spPr>
      <dgm:t>
        <a:bodyPr/>
        <a:lstStyle/>
        <a:p>
          <a:endParaRPr lang="ru-RU"/>
        </a:p>
      </dgm:t>
    </dgm:pt>
    <dgm:pt modelId="{B254098A-0634-4668-B4EF-9F98DC64F436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>
              <a:solidFill>
                <a:srgbClr val="000000"/>
              </a:solidFill>
            </a:rPr>
            <a:t>1 февраля 20</a:t>
          </a:r>
          <a:r>
            <a:rPr lang="en-US" dirty="0" smtClean="0">
              <a:solidFill>
                <a:srgbClr val="000000"/>
              </a:solidFill>
            </a:rPr>
            <a:t>09</a:t>
          </a:r>
          <a:r>
            <a:rPr lang="ru-RU" dirty="0" smtClean="0">
              <a:solidFill>
                <a:srgbClr val="000000"/>
              </a:solidFill>
            </a:rPr>
            <a:t>г.</a:t>
          </a:r>
          <a:endParaRPr lang="ru-RU" dirty="0">
            <a:solidFill>
              <a:srgbClr val="000000"/>
            </a:solidFill>
          </a:endParaRPr>
        </a:p>
      </dgm:t>
    </dgm:pt>
    <dgm:pt modelId="{C04C26A9-FB94-4DD8-AB59-091132AD7F37}" type="parTrans" cxnId="{6A3FE3C1-7DFF-4AE7-8054-92088076DE18}">
      <dgm:prSet/>
      <dgm:spPr/>
      <dgm:t>
        <a:bodyPr/>
        <a:lstStyle/>
        <a:p>
          <a:endParaRPr lang="ru-RU"/>
        </a:p>
      </dgm:t>
    </dgm:pt>
    <dgm:pt modelId="{2FA00BA4-6875-4D0E-873B-F302600BFF6C}" type="sibTrans" cxnId="{6A3FE3C1-7DFF-4AE7-8054-92088076DE18}">
      <dgm:prSet/>
      <dgm:spPr/>
      <dgm:t>
        <a:bodyPr/>
        <a:lstStyle/>
        <a:p>
          <a:endParaRPr lang="ru-RU"/>
        </a:p>
      </dgm:t>
    </dgm:pt>
    <dgm:pt modelId="{1FA56F90-5930-4FD6-A2C9-FC42BFC9599D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dirty="0" smtClean="0">
              <a:solidFill>
                <a:srgbClr val="C00000"/>
              </a:solidFill>
            </a:rPr>
            <a:t>Создана и запущена в офисах ОАО «</a:t>
          </a:r>
          <a:r>
            <a:rPr lang="ru-RU" sz="2400" dirty="0" err="1" smtClean="0">
              <a:solidFill>
                <a:srgbClr val="C00000"/>
              </a:solidFill>
            </a:rPr>
            <a:t>Айыл</a:t>
          </a:r>
          <a:r>
            <a:rPr lang="ru-RU" sz="2400" dirty="0" smtClean="0">
              <a:solidFill>
                <a:srgbClr val="C00000"/>
              </a:solidFill>
            </a:rPr>
            <a:t> Банк»</a:t>
          </a:r>
          <a:endParaRPr lang="ru-RU" sz="2400" dirty="0">
            <a:solidFill>
              <a:srgbClr val="C00000"/>
            </a:solidFill>
          </a:endParaRPr>
        </a:p>
      </dgm:t>
    </dgm:pt>
    <dgm:pt modelId="{1B0F54D8-8A8B-4FC0-90D8-3D6C3C35DCCD}" type="parTrans" cxnId="{C6607E62-17A1-4FDB-A330-E83695920D40}">
      <dgm:prSet/>
      <dgm:spPr/>
      <dgm:t>
        <a:bodyPr/>
        <a:lstStyle/>
        <a:p>
          <a:endParaRPr lang="ru-RU"/>
        </a:p>
      </dgm:t>
    </dgm:pt>
    <dgm:pt modelId="{44082510-5756-4A7B-A845-1DE3816FEBA8}" type="sibTrans" cxnId="{C6607E62-17A1-4FDB-A330-E83695920D40}">
      <dgm:prSet/>
      <dgm:spPr/>
      <dgm:t>
        <a:bodyPr/>
        <a:lstStyle/>
        <a:p>
          <a:endParaRPr lang="ru-RU"/>
        </a:p>
      </dgm:t>
    </dgm:pt>
    <dgm:pt modelId="{2CF11A6B-398D-4C09-B6A5-26EAB566BCC5}" type="pres">
      <dgm:prSet presAssocID="{91957C84-09F9-4FAA-A6FF-73BE670643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4B19C8-92D4-40BC-A5BB-2EACE59E83E3}" type="pres">
      <dgm:prSet presAssocID="{B254098A-0634-4668-B4EF-9F98DC64F436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868EC-F179-49D3-9AD5-01D46A857F50}" type="pres">
      <dgm:prSet presAssocID="{2FA00BA4-6875-4D0E-873B-F302600BFF6C}" presName="parTxOnlySpace" presStyleCnt="0"/>
      <dgm:spPr/>
    </dgm:pt>
    <dgm:pt modelId="{0B26B4FB-F8EA-4794-B50D-567A5B249584}" type="pres">
      <dgm:prSet presAssocID="{1FA56F90-5930-4FD6-A2C9-FC42BFC9599D}" presName="parTxOnly" presStyleLbl="node1" presStyleIdx="1" presStyleCnt="2" custLinFactNeighborX="8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3725D9-631E-4D82-AE5F-AA8A3176D273}" type="presOf" srcId="{B254098A-0634-4668-B4EF-9F98DC64F436}" destId="{444B19C8-92D4-40BC-A5BB-2EACE59E83E3}" srcOrd="0" destOrd="0" presId="urn:microsoft.com/office/officeart/2005/8/layout/chevron1"/>
    <dgm:cxn modelId="{6A3FE3C1-7DFF-4AE7-8054-92088076DE18}" srcId="{91957C84-09F9-4FAA-A6FF-73BE670643F2}" destId="{B254098A-0634-4668-B4EF-9F98DC64F436}" srcOrd="0" destOrd="0" parTransId="{C04C26A9-FB94-4DD8-AB59-091132AD7F37}" sibTransId="{2FA00BA4-6875-4D0E-873B-F302600BFF6C}"/>
    <dgm:cxn modelId="{22A51BE8-620D-48E7-81D1-6F1B2882FF4E}" type="presOf" srcId="{1FA56F90-5930-4FD6-A2C9-FC42BFC9599D}" destId="{0B26B4FB-F8EA-4794-B50D-567A5B249584}" srcOrd="0" destOrd="0" presId="urn:microsoft.com/office/officeart/2005/8/layout/chevron1"/>
    <dgm:cxn modelId="{C6607E62-17A1-4FDB-A330-E83695920D40}" srcId="{91957C84-09F9-4FAA-A6FF-73BE670643F2}" destId="{1FA56F90-5930-4FD6-A2C9-FC42BFC9599D}" srcOrd="1" destOrd="0" parTransId="{1B0F54D8-8A8B-4FC0-90D8-3D6C3C35DCCD}" sibTransId="{44082510-5756-4A7B-A845-1DE3816FEBA8}"/>
    <dgm:cxn modelId="{39675624-368A-4574-9756-B996CA8754BB}" type="presOf" srcId="{91957C84-09F9-4FAA-A6FF-73BE670643F2}" destId="{2CF11A6B-398D-4C09-B6A5-26EAB566BCC5}" srcOrd="0" destOrd="0" presId="urn:microsoft.com/office/officeart/2005/8/layout/chevron1"/>
    <dgm:cxn modelId="{9CEDA196-6C8A-4DE3-95AC-415C966FEDE2}" type="presParOf" srcId="{2CF11A6B-398D-4C09-B6A5-26EAB566BCC5}" destId="{444B19C8-92D4-40BC-A5BB-2EACE59E83E3}" srcOrd="0" destOrd="0" presId="urn:microsoft.com/office/officeart/2005/8/layout/chevron1"/>
    <dgm:cxn modelId="{6126FEDD-1C84-40FB-8F96-9BCF3A964C7F}" type="presParOf" srcId="{2CF11A6B-398D-4C09-B6A5-26EAB566BCC5}" destId="{4C4868EC-F179-49D3-9AD5-01D46A857F50}" srcOrd="1" destOrd="0" presId="urn:microsoft.com/office/officeart/2005/8/layout/chevron1"/>
    <dgm:cxn modelId="{AC0F6FF5-9A4B-4E5E-89DF-5C0539A2A10C}" type="presParOf" srcId="{2CF11A6B-398D-4C09-B6A5-26EAB566BCC5}" destId="{0B26B4FB-F8EA-4794-B50D-567A5B249584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174DCA-015B-4B4A-8385-36A3F5DDFBD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4D5EDE-CB95-4442-9014-718BD72B1D5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FF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</a:rPr>
            <a:t>Привлечь средства трудовых мигрантов на депозиты Банков</a:t>
          </a:r>
          <a:endParaRPr lang="ru-RU" sz="2000" b="1" dirty="0">
            <a:solidFill>
              <a:srgbClr val="000000"/>
            </a:solidFill>
          </a:endParaRPr>
        </a:p>
      </dgm:t>
    </dgm:pt>
    <dgm:pt modelId="{21CC0BAB-9D15-4BB9-B2B8-03496E9BD47D}" type="parTrans" cxnId="{8A4797D7-4AC4-4FE5-93C9-EB21F5236F6F}">
      <dgm:prSet/>
      <dgm:spPr/>
      <dgm:t>
        <a:bodyPr/>
        <a:lstStyle/>
        <a:p>
          <a:endParaRPr lang="ru-RU"/>
        </a:p>
      </dgm:t>
    </dgm:pt>
    <dgm:pt modelId="{6DFA0C1A-6D4B-4C41-9CF4-F57BB9502E4A}" type="sibTrans" cxnId="{8A4797D7-4AC4-4FE5-93C9-EB21F5236F6F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C1CA993B-F68E-495D-8B74-3B7CFF70F6B4}">
      <dgm:prSet phldrT="[Текст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</a:rPr>
            <a:t>Увеличить проникновение финансовых услуг в отдаленные районы КР</a:t>
          </a:r>
          <a:endParaRPr lang="ru-RU" sz="2000" b="1" dirty="0">
            <a:solidFill>
              <a:srgbClr val="000000"/>
            </a:solidFill>
          </a:endParaRPr>
        </a:p>
      </dgm:t>
    </dgm:pt>
    <dgm:pt modelId="{43C9CB71-91E1-4351-9F26-66F1BFA40537}" type="parTrans" cxnId="{B88FD201-5365-4AE1-916F-FC7BD8D7563C}">
      <dgm:prSet/>
      <dgm:spPr/>
      <dgm:t>
        <a:bodyPr/>
        <a:lstStyle/>
        <a:p>
          <a:endParaRPr lang="ru-RU"/>
        </a:p>
      </dgm:t>
    </dgm:pt>
    <dgm:pt modelId="{387EEB97-0F1E-4085-B4E3-3F8FD5D35BCA}" type="sibTrans" cxnId="{B88FD201-5365-4AE1-916F-FC7BD8D7563C}">
      <dgm:prSet/>
      <dgm:spPr/>
      <dgm:t>
        <a:bodyPr/>
        <a:lstStyle/>
        <a:p>
          <a:endParaRPr lang="ru-RU"/>
        </a:p>
      </dgm:t>
    </dgm:pt>
    <dgm:pt modelId="{DF8F52D6-719F-47BE-B8CB-C4B4D1F7F63F}">
      <dgm:prSet phldrT="[Текст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ru-RU" sz="2200" dirty="0" smtClean="0">
              <a:solidFill>
                <a:srgbClr val="000000"/>
              </a:solidFill>
            </a:rPr>
            <a:t>Увеличить легальный поток денежных средств</a:t>
          </a:r>
          <a:endParaRPr lang="ru-RU" sz="2200" dirty="0">
            <a:solidFill>
              <a:srgbClr val="C00000"/>
            </a:solidFill>
          </a:endParaRPr>
        </a:p>
      </dgm:t>
    </dgm:pt>
    <dgm:pt modelId="{CF04F610-79CA-4F99-BB2C-65FD6DE4EEDD}" type="parTrans" cxnId="{10F671B3-2528-4CDC-A012-678CF5696BCC}">
      <dgm:prSet/>
      <dgm:spPr/>
      <dgm:t>
        <a:bodyPr/>
        <a:lstStyle/>
        <a:p>
          <a:endParaRPr lang="ru-RU"/>
        </a:p>
      </dgm:t>
    </dgm:pt>
    <dgm:pt modelId="{EE2B616F-4752-49F7-92FF-08038E167D25}" type="sibTrans" cxnId="{10F671B3-2528-4CDC-A012-678CF5696BCC}">
      <dgm:prSet/>
      <dgm:spPr/>
      <dgm:t>
        <a:bodyPr/>
        <a:lstStyle/>
        <a:p>
          <a:endParaRPr lang="ru-RU"/>
        </a:p>
      </dgm:t>
    </dgm:pt>
    <dgm:pt modelId="{479C8A2C-ED0D-4876-9B79-E7C426925D6C}">
      <dgm:prSet phldrT="[Текст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ru-RU" sz="2200" dirty="0" smtClean="0">
              <a:solidFill>
                <a:srgbClr val="000000"/>
              </a:solidFill>
            </a:rPr>
            <a:t>Уменьшить оборот наличных денежных средств</a:t>
          </a:r>
          <a:endParaRPr lang="ru-RU" sz="2200" dirty="0">
            <a:solidFill>
              <a:srgbClr val="C00000"/>
            </a:solidFill>
          </a:endParaRPr>
        </a:p>
      </dgm:t>
    </dgm:pt>
    <dgm:pt modelId="{6C1D058F-A32A-44D9-AE86-349AC7F66BBE}" type="parTrans" cxnId="{DB33F144-B3FB-426D-BDBF-7A066D116067}">
      <dgm:prSet/>
      <dgm:spPr/>
      <dgm:t>
        <a:bodyPr/>
        <a:lstStyle/>
        <a:p>
          <a:endParaRPr lang="ru-RU"/>
        </a:p>
      </dgm:t>
    </dgm:pt>
    <dgm:pt modelId="{3F40F72D-12DB-4F31-A40D-E15506BB440D}" type="sibTrans" cxnId="{DB33F144-B3FB-426D-BDBF-7A066D116067}">
      <dgm:prSet/>
      <dgm:spPr/>
      <dgm:t>
        <a:bodyPr/>
        <a:lstStyle/>
        <a:p>
          <a:endParaRPr lang="ru-RU"/>
        </a:p>
      </dgm:t>
    </dgm:pt>
    <dgm:pt modelId="{AB090D27-743C-44B9-A197-40A768C30956}">
      <dgm:prSet phldrT="[Текст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ky-KG" sz="2000" dirty="0" smtClean="0">
              <a:solidFill>
                <a:srgbClr val="000000"/>
              </a:solidFill>
            </a:rPr>
            <a:t>Снизить риск зависимости денежных потоков от </a:t>
          </a:r>
          <a:r>
            <a:rPr lang="ky-KG" sz="2000" b="1" dirty="0" smtClean="0">
              <a:solidFill>
                <a:srgbClr val="000000"/>
              </a:solidFill>
            </a:rPr>
            <a:t>иностранных систем</a:t>
          </a:r>
          <a:r>
            <a:rPr lang="ky-KG" sz="2000" dirty="0" smtClean="0">
              <a:solidFill>
                <a:srgbClr val="000000"/>
              </a:solidFill>
            </a:rPr>
            <a:t> денежных переводов</a:t>
          </a:r>
          <a:endParaRPr lang="ru-RU" sz="2000" b="1" dirty="0">
            <a:solidFill>
              <a:srgbClr val="000000"/>
            </a:solidFill>
          </a:endParaRPr>
        </a:p>
      </dgm:t>
    </dgm:pt>
    <dgm:pt modelId="{E6F0C105-2ED9-433C-B7D7-4E2151F20FB6}" type="parTrans" cxnId="{A4CFA6B7-2AEA-4726-B4AB-6DA4F1EA04B8}">
      <dgm:prSet/>
      <dgm:spPr/>
      <dgm:t>
        <a:bodyPr/>
        <a:lstStyle/>
        <a:p>
          <a:endParaRPr lang="ru-RU"/>
        </a:p>
      </dgm:t>
    </dgm:pt>
    <dgm:pt modelId="{5B02E3F8-432A-4C7E-8721-7D394C8EF85A}" type="sibTrans" cxnId="{A4CFA6B7-2AEA-4726-B4AB-6DA4F1EA04B8}">
      <dgm:prSet/>
      <dgm:spPr/>
      <dgm:t>
        <a:bodyPr/>
        <a:lstStyle/>
        <a:p>
          <a:endParaRPr lang="ru-RU"/>
        </a:p>
      </dgm:t>
    </dgm:pt>
    <dgm:pt modelId="{B5682701-D860-4CEA-9C40-812CAB6D748B}" type="pres">
      <dgm:prSet presAssocID="{A7174DCA-015B-4B4A-8385-36A3F5DDFB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4C2C2F-D944-4CD1-B002-8D7A433CC2E1}" type="pres">
      <dgm:prSet presAssocID="{A7174DCA-015B-4B4A-8385-36A3F5DDFBD6}" presName="cycle" presStyleCnt="0"/>
      <dgm:spPr/>
    </dgm:pt>
    <dgm:pt modelId="{FEB254A0-9410-45C7-962E-56A9BA1B87B9}" type="pres">
      <dgm:prSet presAssocID="{AB090D27-743C-44B9-A197-40A768C30956}" presName="nodeFirstNode" presStyleLbl="node1" presStyleIdx="0" presStyleCnt="5" custScaleX="135740" custScaleY="108881" custRadScaleRad="97639" custRadScaleInc="-3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55A0F-1ABD-4625-B6F0-23CEFE9C9070}" type="pres">
      <dgm:prSet presAssocID="{5B02E3F8-432A-4C7E-8721-7D394C8EF85A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E5ACFA72-7F16-4FA0-9BC4-2FA3F8A95BAB}" type="pres">
      <dgm:prSet presAssocID="{924D5EDE-CB95-4442-9014-718BD72B1D5D}" presName="nodeFollowingNodes" presStyleLbl="node1" presStyleIdx="1" presStyleCnt="5" custScaleX="149604" custScaleY="107142" custRadScaleRad="96338" custRadScaleInc="14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1D7B4-8288-4AF9-83B3-C73AC1FF15F6}" type="pres">
      <dgm:prSet presAssocID="{C1CA993B-F68E-495D-8B74-3B7CFF70F6B4}" presName="nodeFollowingNodes" presStyleLbl="node1" presStyleIdx="2" presStyleCnt="5" custScaleX="153771" custRadScaleRad="114884" custRadScaleInc="-31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5058A-1E5F-4A16-AA37-4AEA5D615336}" type="pres">
      <dgm:prSet presAssocID="{479C8A2C-ED0D-4876-9B79-E7C426925D6C}" presName="nodeFollowingNodes" presStyleLbl="node1" presStyleIdx="3" presStyleCnt="5" custScaleX="141478" custRadScaleRad="116770" custRadScaleInc="33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9BD7C-B2B0-443C-B4D5-087C4B042CF8}" type="pres">
      <dgm:prSet presAssocID="{DF8F52D6-719F-47BE-B8CB-C4B4D1F7F63F}" presName="nodeFollowingNodes" presStyleLbl="node1" presStyleIdx="4" presStyleCnt="5" custScaleX="144670" custScaleY="111018" custRadScaleRad="97042" custRadScaleInc="-10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9A88B9-8454-43EF-A84E-A68E0A18C978}" type="presOf" srcId="{DF8F52D6-719F-47BE-B8CB-C4B4D1F7F63F}" destId="{3F69BD7C-B2B0-443C-B4D5-087C4B042CF8}" srcOrd="0" destOrd="0" presId="urn:microsoft.com/office/officeart/2005/8/layout/cycle3"/>
    <dgm:cxn modelId="{3A85AA6C-CEF7-4083-8701-6E85B57A0155}" type="presOf" srcId="{A7174DCA-015B-4B4A-8385-36A3F5DDFBD6}" destId="{B5682701-D860-4CEA-9C40-812CAB6D748B}" srcOrd="0" destOrd="0" presId="urn:microsoft.com/office/officeart/2005/8/layout/cycle3"/>
    <dgm:cxn modelId="{8B9C4570-9797-47D8-8569-D18A9BEB6DDF}" type="presOf" srcId="{924D5EDE-CB95-4442-9014-718BD72B1D5D}" destId="{E5ACFA72-7F16-4FA0-9BC4-2FA3F8A95BAB}" srcOrd="0" destOrd="0" presId="urn:microsoft.com/office/officeart/2005/8/layout/cycle3"/>
    <dgm:cxn modelId="{A4CFA6B7-2AEA-4726-B4AB-6DA4F1EA04B8}" srcId="{A7174DCA-015B-4B4A-8385-36A3F5DDFBD6}" destId="{AB090D27-743C-44B9-A197-40A768C30956}" srcOrd="0" destOrd="0" parTransId="{E6F0C105-2ED9-433C-B7D7-4E2151F20FB6}" sibTransId="{5B02E3F8-432A-4C7E-8721-7D394C8EF85A}"/>
    <dgm:cxn modelId="{8DF524D1-0D24-480F-B60A-311F371DA866}" type="presOf" srcId="{C1CA993B-F68E-495D-8B74-3B7CFF70F6B4}" destId="{5041D7B4-8288-4AF9-83B3-C73AC1FF15F6}" srcOrd="0" destOrd="0" presId="urn:microsoft.com/office/officeart/2005/8/layout/cycle3"/>
    <dgm:cxn modelId="{95A4510D-D567-4212-A64C-704652B3CB4B}" type="presOf" srcId="{5B02E3F8-432A-4C7E-8721-7D394C8EF85A}" destId="{00855A0F-1ABD-4625-B6F0-23CEFE9C9070}" srcOrd="0" destOrd="0" presId="urn:microsoft.com/office/officeart/2005/8/layout/cycle3"/>
    <dgm:cxn modelId="{B88FD201-5365-4AE1-916F-FC7BD8D7563C}" srcId="{A7174DCA-015B-4B4A-8385-36A3F5DDFBD6}" destId="{C1CA993B-F68E-495D-8B74-3B7CFF70F6B4}" srcOrd="2" destOrd="0" parTransId="{43C9CB71-91E1-4351-9F26-66F1BFA40537}" sibTransId="{387EEB97-0F1E-4085-B4E3-3F8FD5D35BCA}"/>
    <dgm:cxn modelId="{DB33F144-B3FB-426D-BDBF-7A066D116067}" srcId="{A7174DCA-015B-4B4A-8385-36A3F5DDFBD6}" destId="{479C8A2C-ED0D-4876-9B79-E7C426925D6C}" srcOrd="3" destOrd="0" parTransId="{6C1D058F-A32A-44D9-AE86-349AC7F66BBE}" sibTransId="{3F40F72D-12DB-4F31-A40D-E15506BB440D}"/>
    <dgm:cxn modelId="{101D6561-0C23-4533-ACD1-FC0E116BC1D7}" type="presOf" srcId="{AB090D27-743C-44B9-A197-40A768C30956}" destId="{FEB254A0-9410-45C7-962E-56A9BA1B87B9}" srcOrd="0" destOrd="0" presId="urn:microsoft.com/office/officeart/2005/8/layout/cycle3"/>
    <dgm:cxn modelId="{10F671B3-2528-4CDC-A012-678CF5696BCC}" srcId="{A7174DCA-015B-4B4A-8385-36A3F5DDFBD6}" destId="{DF8F52D6-719F-47BE-B8CB-C4B4D1F7F63F}" srcOrd="4" destOrd="0" parTransId="{CF04F610-79CA-4F99-BB2C-65FD6DE4EEDD}" sibTransId="{EE2B616F-4752-49F7-92FF-08038E167D25}"/>
    <dgm:cxn modelId="{659499AA-F033-49A5-8D24-1DC9BB06BB50}" type="presOf" srcId="{479C8A2C-ED0D-4876-9B79-E7C426925D6C}" destId="{7CD5058A-1E5F-4A16-AA37-4AEA5D615336}" srcOrd="0" destOrd="0" presId="urn:microsoft.com/office/officeart/2005/8/layout/cycle3"/>
    <dgm:cxn modelId="{8A4797D7-4AC4-4FE5-93C9-EB21F5236F6F}" srcId="{A7174DCA-015B-4B4A-8385-36A3F5DDFBD6}" destId="{924D5EDE-CB95-4442-9014-718BD72B1D5D}" srcOrd="1" destOrd="0" parTransId="{21CC0BAB-9D15-4BB9-B2B8-03496E9BD47D}" sibTransId="{6DFA0C1A-6D4B-4C41-9CF4-F57BB9502E4A}"/>
    <dgm:cxn modelId="{837A3AD8-29B8-4217-8654-49EB5A7F2B19}" type="presParOf" srcId="{B5682701-D860-4CEA-9C40-812CAB6D748B}" destId="{004C2C2F-D944-4CD1-B002-8D7A433CC2E1}" srcOrd="0" destOrd="0" presId="urn:microsoft.com/office/officeart/2005/8/layout/cycle3"/>
    <dgm:cxn modelId="{B58227AE-781F-4801-813A-8EA2A102CC46}" type="presParOf" srcId="{004C2C2F-D944-4CD1-B002-8D7A433CC2E1}" destId="{FEB254A0-9410-45C7-962E-56A9BA1B87B9}" srcOrd="0" destOrd="0" presId="urn:microsoft.com/office/officeart/2005/8/layout/cycle3"/>
    <dgm:cxn modelId="{F87D9A9A-7385-46B9-AEF0-384522D0C77E}" type="presParOf" srcId="{004C2C2F-D944-4CD1-B002-8D7A433CC2E1}" destId="{00855A0F-1ABD-4625-B6F0-23CEFE9C9070}" srcOrd="1" destOrd="0" presId="urn:microsoft.com/office/officeart/2005/8/layout/cycle3"/>
    <dgm:cxn modelId="{F5AC8ED2-CAB2-4662-AACD-952620C031D0}" type="presParOf" srcId="{004C2C2F-D944-4CD1-B002-8D7A433CC2E1}" destId="{E5ACFA72-7F16-4FA0-9BC4-2FA3F8A95BAB}" srcOrd="2" destOrd="0" presId="urn:microsoft.com/office/officeart/2005/8/layout/cycle3"/>
    <dgm:cxn modelId="{D2265F7E-AB6C-4122-9350-41CF270E9CFB}" type="presParOf" srcId="{004C2C2F-D944-4CD1-B002-8D7A433CC2E1}" destId="{5041D7B4-8288-4AF9-83B3-C73AC1FF15F6}" srcOrd="3" destOrd="0" presId="urn:microsoft.com/office/officeart/2005/8/layout/cycle3"/>
    <dgm:cxn modelId="{E292222F-5057-4AA2-888C-4B71D1572AFF}" type="presParOf" srcId="{004C2C2F-D944-4CD1-B002-8D7A433CC2E1}" destId="{7CD5058A-1E5F-4A16-AA37-4AEA5D615336}" srcOrd="4" destOrd="0" presId="urn:microsoft.com/office/officeart/2005/8/layout/cycle3"/>
    <dgm:cxn modelId="{E95D4CDD-CAA4-4058-8140-EAD692C970F9}" type="presParOf" srcId="{004C2C2F-D944-4CD1-B002-8D7A433CC2E1}" destId="{3F69BD7C-B2B0-443C-B4D5-087C4B042CF8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E0478B-EFF1-4BBC-94A5-2F1AF8F0EF87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50D6E4-14FC-4DB4-8201-DF8E3954BB8F}">
      <dgm:prSet custT="1"/>
      <dgm:spPr>
        <a:solidFill>
          <a:srgbClr val="FFFFFF"/>
        </a:solidFill>
      </dgm:spPr>
      <dgm:t>
        <a:bodyPr/>
        <a:lstStyle/>
        <a:p>
          <a:pPr algn="l"/>
          <a:r>
            <a:rPr lang="ru-RU" sz="2400" b="1" i="0" u="none" dirty="0" smtClean="0">
              <a:solidFill>
                <a:srgbClr val="000000"/>
              </a:solidFill>
            </a:rPr>
            <a:t>Россия		</a:t>
          </a:r>
          <a:r>
            <a:rPr lang="ru-RU" sz="2400" b="1" i="0" u="none" dirty="0" smtClean="0">
              <a:solidFill>
                <a:srgbClr val="C00000"/>
              </a:solidFill>
            </a:rPr>
            <a:t>87,31%		</a:t>
          </a:r>
          <a:r>
            <a:rPr lang="ru-RU" sz="2400" b="1" i="0" u="none" dirty="0" smtClean="0">
              <a:solidFill>
                <a:srgbClr val="002060"/>
              </a:solidFill>
            </a:rPr>
            <a:t>19</a:t>
          </a:r>
          <a:r>
            <a:rPr lang="ru-RU" sz="2400" b="0" i="0" u="none" dirty="0" smtClean="0"/>
            <a:t>	</a:t>
          </a:r>
          <a:endParaRPr lang="ru-RU" sz="2400" dirty="0"/>
        </a:p>
      </dgm:t>
    </dgm:pt>
    <dgm:pt modelId="{063AC0B7-18DF-405F-BA50-8314C24EC760}" type="parTrans" cxnId="{16B8E019-730E-47C6-9945-A4DF2761DFDC}">
      <dgm:prSet/>
      <dgm:spPr/>
      <dgm:t>
        <a:bodyPr/>
        <a:lstStyle/>
        <a:p>
          <a:endParaRPr lang="ru-RU"/>
        </a:p>
      </dgm:t>
    </dgm:pt>
    <dgm:pt modelId="{73947573-C81B-47FF-AA40-EAFC32BECBC4}" type="sibTrans" cxnId="{16B8E019-730E-47C6-9945-A4DF2761DFDC}">
      <dgm:prSet/>
      <dgm:spPr/>
      <dgm:t>
        <a:bodyPr/>
        <a:lstStyle/>
        <a:p>
          <a:endParaRPr lang="ru-RU"/>
        </a:p>
      </dgm:t>
    </dgm:pt>
    <dgm:pt modelId="{7CDB00A2-58F3-45EC-9CE9-775C6866B5EE}">
      <dgm:prSet custT="1"/>
      <dgm:spPr>
        <a:solidFill>
          <a:srgbClr val="FFFFFF"/>
        </a:solidFill>
      </dgm:spPr>
      <dgm:t>
        <a:bodyPr/>
        <a:lstStyle/>
        <a:p>
          <a:pPr algn="l"/>
          <a:r>
            <a:rPr lang="ru-RU" sz="2400" b="1" i="0" u="none" dirty="0" smtClean="0">
              <a:solidFill>
                <a:srgbClr val="000000"/>
              </a:solidFill>
            </a:rPr>
            <a:t>Казахстан</a:t>
          </a:r>
          <a:r>
            <a:rPr lang="ru-RU" sz="2400" b="1" i="0" u="none" dirty="0" smtClean="0"/>
            <a:t>		</a:t>
          </a:r>
          <a:r>
            <a:rPr lang="ru-RU" sz="2400" b="1" i="0" u="none" dirty="0" smtClean="0">
              <a:solidFill>
                <a:srgbClr val="C00000"/>
              </a:solidFill>
            </a:rPr>
            <a:t>8,72%		</a:t>
          </a:r>
          <a:r>
            <a:rPr lang="ru-RU" sz="2400" b="1" i="0" u="none" dirty="0" smtClean="0">
              <a:solidFill>
                <a:srgbClr val="002060"/>
              </a:solidFill>
            </a:rPr>
            <a:t>2</a:t>
          </a:r>
          <a:endParaRPr lang="ru-RU" sz="2400" b="1" dirty="0">
            <a:solidFill>
              <a:srgbClr val="002060"/>
            </a:solidFill>
          </a:endParaRPr>
        </a:p>
      </dgm:t>
    </dgm:pt>
    <dgm:pt modelId="{C580A7D7-F433-4B26-B761-BA0427B17EAC}" type="parTrans" cxnId="{A08D0AD9-6421-4A0E-BB41-D25FA2AC7847}">
      <dgm:prSet/>
      <dgm:spPr/>
      <dgm:t>
        <a:bodyPr/>
        <a:lstStyle/>
        <a:p>
          <a:endParaRPr lang="ru-RU"/>
        </a:p>
      </dgm:t>
    </dgm:pt>
    <dgm:pt modelId="{5C23BC0F-6A9D-43EC-A743-E6D322261E4B}" type="sibTrans" cxnId="{A08D0AD9-6421-4A0E-BB41-D25FA2AC7847}">
      <dgm:prSet/>
      <dgm:spPr/>
      <dgm:t>
        <a:bodyPr/>
        <a:lstStyle/>
        <a:p>
          <a:endParaRPr lang="ru-RU"/>
        </a:p>
      </dgm:t>
    </dgm:pt>
    <dgm:pt modelId="{965E6C76-E1A7-477C-AEEF-3B1CF14BC976}">
      <dgm:prSet custT="1"/>
      <dgm:spPr>
        <a:solidFill>
          <a:srgbClr val="FFFFFF"/>
        </a:solidFill>
      </dgm:spPr>
      <dgm:t>
        <a:bodyPr/>
        <a:lstStyle/>
        <a:p>
          <a:pPr algn="l"/>
          <a:r>
            <a:rPr lang="ru-RU" sz="2400" b="1" i="0" u="none" dirty="0" smtClean="0">
              <a:solidFill>
                <a:srgbClr val="000000"/>
              </a:solidFill>
            </a:rPr>
            <a:t>Таджикистан		</a:t>
          </a:r>
          <a:r>
            <a:rPr lang="ru-RU" sz="2400" b="1" i="0" u="none" dirty="0" smtClean="0">
              <a:solidFill>
                <a:srgbClr val="C00000"/>
              </a:solidFill>
            </a:rPr>
            <a:t>1,57%		</a:t>
          </a:r>
          <a:r>
            <a:rPr lang="ru-RU" sz="2400" b="1" i="0" u="none" dirty="0" smtClean="0">
              <a:solidFill>
                <a:srgbClr val="002060"/>
              </a:solidFill>
            </a:rPr>
            <a:t>2</a:t>
          </a:r>
          <a:endParaRPr lang="ru-RU" sz="2400" b="1" dirty="0">
            <a:solidFill>
              <a:srgbClr val="002060"/>
            </a:solidFill>
          </a:endParaRPr>
        </a:p>
      </dgm:t>
    </dgm:pt>
    <dgm:pt modelId="{7DF57AEE-4480-4347-93EC-1B2FB59CEA9C}" type="parTrans" cxnId="{57EA4A72-E232-4D3F-9204-D747D07E019F}">
      <dgm:prSet/>
      <dgm:spPr/>
      <dgm:t>
        <a:bodyPr/>
        <a:lstStyle/>
        <a:p>
          <a:endParaRPr lang="ru-RU"/>
        </a:p>
      </dgm:t>
    </dgm:pt>
    <dgm:pt modelId="{C9DA7E29-576F-41C0-9896-F02F9A0E4686}" type="sibTrans" cxnId="{57EA4A72-E232-4D3F-9204-D747D07E019F}">
      <dgm:prSet/>
      <dgm:spPr/>
      <dgm:t>
        <a:bodyPr/>
        <a:lstStyle/>
        <a:p>
          <a:endParaRPr lang="ru-RU"/>
        </a:p>
      </dgm:t>
    </dgm:pt>
    <dgm:pt modelId="{8EEB375C-557A-4F86-A160-4DCDF6183CB5}">
      <dgm:prSet custT="1"/>
      <dgm:spPr>
        <a:solidFill>
          <a:srgbClr val="FFFFFF"/>
        </a:solidFill>
      </dgm:spPr>
      <dgm:t>
        <a:bodyPr/>
        <a:lstStyle/>
        <a:p>
          <a:pPr algn="l"/>
          <a:r>
            <a:rPr lang="ru-RU" sz="2400" b="1" i="0" u="none" dirty="0" smtClean="0">
              <a:solidFill>
                <a:srgbClr val="000000"/>
              </a:solidFill>
            </a:rPr>
            <a:t>Узбекистан		</a:t>
          </a:r>
          <a:r>
            <a:rPr lang="ru-RU" sz="2400" b="1" i="0" u="none" dirty="0" smtClean="0">
              <a:solidFill>
                <a:srgbClr val="C00000"/>
              </a:solidFill>
            </a:rPr>
            <a:t>1,54%		</a:t>
          </a:r>
          <a:r>
            <a:rPr lang="ru-RU" sz="2400" b="1" i="0" u="none" dirty="0" smtClean="0">
              <a:solidFill>
                <a:srgbClr val="002060"/>
              </a:solidFill>
            </a:rPr>
            <a:t>2</a:t>
          </a:r>
          <a:endParaRPr lang="ru-RU" sz="2400" b="1" dirty="0">
            <a:solidFill>
              <a:srgbClr val="C00000"/>
            </a:solidFill>
          </a:endParaRPr>
        </a:p>
      </dgm:t>
    </dgm:pt>
    <dgm:pt modelId="{8B723E2F-18D6-496E-9246-76AB2599F7B4}" type="parTrans" cxnId="{14726A66-1C1B-47FA-B2D8-249C28A42A0A}">
      <dgm:prSet/>
      <dgm:spPr/>
      <dgm:t>
        <a:bodyPr/>
        <a:lstStyle/>
        <a:p>
          <a:endParaRPr lang="ru-RU"/>
        </a:p>
      </dgm:t>
    </dgm:pt>
    <dgm:pt modelId="{CBE26083-C2C4-4A43-A39E-77F7DB2AE235}" type="sibTrans" cxnId="{14726A66-1C1B-47FA-B2D8-249C28A42A0A}">
      <dgm:prSet/>
      <dgm:spPr/>
      <dgm:t>
        <a:bodyPr/>
        <a:lstStyle/>
        <a:p>
          <a:endParaRPr lang="ru-RU"/>
        </a:p>
      </dgm:t>
    </dgm:pt>
    <dgm:pt modelId="{4878FFFC-87C1-4757-8ABE-4515C88B3E91}">
      <dgm:prSet custT="1"/>
      <dgm:spPr>
        <a:solidFill>
          <a:srgbClr val="FFFFFF"/>
        </a:solidFill>
      </dgm:spPr>
      <dgm:t>
        <a:bodyPr/>
        <a:lstStyle/>
        <a:p>
          <a:pPr algn="l"/>
          <a:r>
            <a:rPr lang="ru-RU" sz="2400" b="1" i="0" u="none" dirty="0" smtClean="0">
              <a:solidFill>
                <a:srgbClr val="000000"/>
              </a:solidFill>
            </a:rPr>
            <a:t>Кыргызстан		</a:t>
          </a:r>
          <a:r>
            <a:rPr lang="ru-RU" sz="2400" b="1" i="0" u="none" dirty="0" smtClean="0">
              <a:solidFill>
                <a:srgbClr val="C00000"/>
              </a:solidFill>
            </a:rPr>
            <a:t>0,49%		</a:t>
          </a:r>
          <a:r>
            <a:rPr lang="ru-RU" sz="2400" b="1" i="0" u="none" dirty="0" smtClean="0">
              <a:solidFill>
                <a:srgbClr val="002060"/>
              </a:solidFill>
            </a:rPr>
            <a:t>1</a:t>
          </a:r>
          <a:endParaRPr lang="ru-RU" sz="2400" b="1" dirty="0">
            <a:solidFill>
              <a:srgbClr val="002060"/>
            </a:solidFill>
          </a:endParaRPr>
        </a:p>
      </dgm:t>
    </dgm:pt>
    <dgm:pt modelId="{19A97D04-0BE5-4902-B7AF-DFAC1527CAF8}" type="parTrans" cxnId="{9A3A3CAB-4FAC-4429-9565-1712ED8C13DA}">
      <dgm:prSet/>
      <dgm:spPr/>
      <dgm:t>
        <a:bodyPr/>
        <a:lstStyle/>
        <a:p>
          <a:endParaRPr lang="ru-RU"/>
        </a:p>
      </dgm:t>
    </dgm:pt>
    <dgm:pt modelId="{8EB09004-749A-423C-8146-D07BEC8B5175}" type="sibTrans" cxnId="{9A3A3CAB-4FAC-4429-9565-1712ED8C13DA}">
      <dgm:prSet/>
      <dgm:spPr/>
      <dgm:t>
        <a:bodyPr/>
        <a:lstStyle/>
        <a:p>
          <a:endParaRPr lang="ru-RU"/>
        </a:p>
      </dgm:t>
    </dgm:pt>
    <dgm:pt modelId="{8C33D6B7-0EBE-4B3C-BC4A-0CE231100A15}">
      <dgm:prSet custT="1"/>
      <dgm:spPr>
        <a:solidFill>
          <a:srgbClr val="FFFFFF"/>
        </a:solidFill>
      </dgm:spPr>
      <dgm:t>
        <a:bodyPr/>
        <a:lstStyle/>
        <a:p>
          <a:pPr algn="l"/>
          <a:r>
            <a:rPr lang="ru-RU" sz="2400" b="1" i="0" u="none" dirty="0" smtClean="0">
              <a:solidFill>
                <a:srgbClr val="000000"/>
              </a:solidFill>
            </a:rPr>
            <a:t>Грузия</a:t>
          </a:r>
          <a:r>
            <a:rPr lang="ru-RU" sz="2400" b="0" i="0" u="none" dirty="0" smtClean="0">
              <a:solidFill>
                <a:srgbClr val="000000"/>
              </a:solidFill>
            </a:rPr>
            <a:t>			</a:t>
          </a:r>
          <a:r>
            <a:rPr lang="ru-RU" sz="2400" b="1" i="0" u="none" dirty="0" smtClean="0">
              <a:solidFill>
                <a:srgbClr val="C00000"/>
              </a:solidFill>
            </a:rPr>
            <a:t>0,11%		</a:t>
          </a:r>
          <a:r>
            <a:rPr lang="ru-RU" sz="2400" b="1" i="0" u="none" dirty="0" smtClean="0">
              <a:solidFill>
                <a:srgbClr val="002060"/>
              </a:solidFill>
            </a:rPr>
            <a:t>1</a:t>
          </a:r>
          <a:endParaRPr lang="ru-RU" sz="2400" b="1" dirty="0">
            <a:solidFill>
              <a:srgbClr val="C00000"/>
            </a:solidFill>
          </a:endParaRPr>
        </a:p>
      </dgm:t>
    </dgm:pt>
    <dgm:pt modelId="{92E28A54-DBB4-4A4C-9C66-90CF592651EA}" type="parTrans" cxnId="{BA44A2B5-328C-4442-A711-E90A6C09BF03}">
      <dgm:prSet/>
      <dgm:spPr/>
      <dgm:t>
        <a:bodyPr/>
        <a:lstStyle/>
        <a:p>
          <a:endParaRPr lang="ru-RU"/>
        </a:p>
      </dgm:t>
    </dgm:pt>
    <dgm:pt modelId="{22B75AED-E9CA-4D32-996C-448952FB3939}" type="sibTrans" cxnId="{BA44A2B5-328C-4442-A711-E90A6C09BF03}">
      <dgm:prSet/>
      <dgm:spPr/>
      <dgm:t>
        <a:bodyPr/>
        <a:lstStyle/>
        <a:p>
          <a:endParaRPr lang="ru-RU"/>
        </a:p>
      </dgm:t>
    </dgm:pt>
    <dgm:pt modelId="{83557416-CA03-4C5A-8964-E6D2E41E22C7}">
      <dgm:prSet custT="1"/>
      <dgm:spPr>
        <a:solidFill>
          <a:srgbClr val="FFFFFF"/>
        </a:solidFill>
      </dgm:spPr>
      <dgm:t>
        <a:bodyPr/>
        <a:lstStyle/>
        <a:p>
          <a:pPr algn="l"/>
          <a:r>
            <a:rPr lang="ru-RU" sz="2400" b="1" i="0" u="none" dirty="0" smtClean="0">
              <a:solidFill>
                <a:srgbClr val="7030A0"/>
              </a:solidFill>
            </a:rPr>
            <a:t>В целом - входящие переводы из 19 стран мира</a:t>
          </a:r>
          <a:endParaRPr lang="ru-RU" sz="2400" b="1" dirty="0">
            <a:solidFill>
              <a:srgbClr val="7030A0"/>
            </a:solidFill>
          </a:endParaRPr>
        </a:p>
      </dgm:t>
    </dgm:pt>
    <dgm:pt modelId="{24F01D32-14DE-4439-B617-F5A8171280F7}" type="parTrans" cxnId="{B636B79D-E4CB-4B62-9CCD-0039329DCA3D}">
      <dgm:prSet/>
      <dgm:spPr/>
      <dgm:t>
        <a:bodyPr/>
        <a:lstStyle/>
        <a:p>
          <a:endParaRPr lang="ru-RU"/>
        </a:p>
      </dgm:t>
    </dgm:pt>
    <dgm:pt modelId="{F54D1CF5-3BF0-4BE6-96DC-F41D40F223CC}" type="sibTrans" cxnId="{B636B79D-E4CB-4B62-9CCD-0039329DCA3D}">
      <dgm:prSet/>
      <dgm:spPr/>
      <dgm:t>
        <a:bodyPr/>
        <a:lstStyle/>
        <a:p>
          <a:endParaRPr lang="ru-RU"/>
        </a:p>
      </dgm:t>
    </dgm:pt>
    <dgm:pt modelId="{712D3199-21CD-483D-AAEF-B88388AAE3FA}">
      <dgm:prSet custT="1"/>
      <dgm:spPr>
        <a:solidFill>
          <a:srgbClr val="FFFFFF"/>
        </a:solidFill>
      </dgm:spPr>
      <dgm:t>
        <a:bodyPr/>
        <a:lstStyle/>
        <a:p>
          <a:pPr algn="l"/>
          <a:r>
            <a:rPr lang="ru-RU" sz="2400" b="1" dirty="0" smtClean="0">
              <a:solidFill>
                <a:srgbClr val="00B050"/>
              </a:solidFill>
            </a:rPr>
            <a:t>СТРАНА		ДОЛЯ		КОЛ-ВО ГОРОДОВ</a:t>
          </a:r>
          <a:endParaRPr lang="ru-RU" sz="2400" b="1" dirty="0">
            <a:solidFill>
              <a:srgbClr val="00B050"/>
            </a:solidFill>
          </a:endParaRPr>
        </a:p>
      </dgm:t>
    </dgm:pt>
    <dgm:pt modelId="{0994C3EB-BC3A-4824-B28D-C6F8035B23C6}" type="parTrans" cxnId="{EB1BF77F-E5C6-458B-9F9F-32F3B7EB2CB4}">
      <dgm:prSet/>
      <dgm:spPr/>
      <dgm:t>
        <a:bodyPr/>
        <a:lstStyle/>
        <a:p>
          <a:endParaRPr lang="ru-RU"/>
        </a:p>
      </dgm:t>
    </dgm:pt>
    <dgm:pt modelId="{82AD9C21-9CA5-481E-AB92-97575F9BF174}" type="sibTrans" cxnId="{EB1BF77F-E5C6-458B-9F9F-32F3B7EB2CB4}">
      <dgm:prSet/>
      <dgm:spPr/>
      <dgm:t>
        <a:bodyPr/>
        <a:lstStyle/>
        <a:p>
          <a:endParaRPr lang="ru-RU"/>
        </a:p>
      </dgm:t>
    </dgm:pt>
    <dgm:pt modelId="{D9E46771-1B4B-4834-96DD-CBAF09B38A9A}" type="pres">
      <dgm:prSet presAssocID="{EDE0478B-EFF1-4BBC-94A5-2F1AF8F0EF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95F294-1FC5-4274-B27B-791FC29E818C}" type="pres">
      <dgm:prSet presAssocID="{83557416-CA03-4C5A-8964-E6D2E41E22C7}" presName="boxAndChildren" presStyleCnt="0"/>
      <dgm:spPr/>
    </dgm:pt>
    <dgm:pt modelId="{0B7AB8C2-BA80-44D6-BC25-069C79F80D8E}" type="pres">
      <dgm:prSet presAssocID="{83557416-CA03-4C5A-8964-E6D2E41E22C7}" presName="parentTextBox" presStyleLbl="node1" presStyleIdx="0" presStyleCnt="8"/>
      <dgm:spPr/>
      <dgm:t>
        <a:bodyPr/>
        <a:lstStyle/>
        <a:p>
          <a:endParaRPr lang="ru-RU"/>
        </a:p>
      </dgm:t>
    </dgm:pt>
    <dgm:pt modelId="{94FF3F0C-E2EB-4556-9757-B012AF91C07A}" type="pres">
      <dgm:prSet presAssocID="{22B75AED-E9CA-4D32-996C-448952FB3939}" presName="sp" presStyleCnt="0"/>
      <dgm:spPr/>
    </dgm:pt>
    <dgm:pt modelId="{8617D65F-7F4D-42A8-B786-7A3E02FCC47E}" type="pres">
      <dgm:prSet presAssocID="{8C33D6B7-0EBE-4B3C-BC4A-0CE231100A15}" presName="arrowAndChildren" presStyleCnt="0"/>
      <dgm:spPr/>
    </dgm:pt>
    <dgm:pt modelId="{F788106E-1081-4022-A212-5FDDA7FB8307}" type="pres">
      <dgm:prSet presAssocID="{8C33D6B7-0EBE-4B3C-BC4A-0CE231100A15}" presName="parentTextArrow" presStyleLbl="node1" presStyleIdx="1" presStyleCnt="8"/>
      <dgm:spPr/>
      <dgm:t>
        <a:bodyPr/>
        <a:lstStyle/>
        <a:p>
          <a:endParaRPr lang="ru-RU"/>
        </a:p>
      </dgm:t>
    </dgm:pt>
    <dgm:pt modelId="{64FA2117-3549-427E-BB5C-8532879ED122}" type="pres">
      <dgm:prSet presAssocID="{8EB09004-749A-423C-8146-D07BEC8B5175}" presName="sp" presStyleCnt="0"/>
      <dgm:spPr/>
    </dgm:pt>
    <dgm:pt modelId="{3817CBC8-3C97-46A5-A324-9E4CEB0642BA}" type="pres">
      <dgm:prSet presAssocID="{4878FFFC-87C1-4757-8ABE-4515C88B3E91}" presName="arrowAndChildren" presStyleCnt="0"/>
      <dgm:spPr/>
    </dgm:pt>
    <dgm:pt modelId="{41B4E6A3-8211-4243-97A0-534D9198C7F8}" type="pres">
      <dgm:prSet presAssocID="{4878FFFC-87C1-4757-8ABE-4515C88B3E91}" presName="parentTextArrow" presStyleLbl="node1" presStyleIdx="2" presStyleCnt="8"/>
      <dgm:spPr/>
      <dgm:t>
        <a:bodyPr/>
        <a:lstStyle/>
        <a:p>
          <a:endParaRPr lang="ru-RU"/>
        </a:p>
      </dgm:t>
    </dgm:pt>
    <dgm:pt modelId="{EAFE6A11-AC2D-4AD6-BE07-6A07316BF77A}" type="pres">
      <dgm:prSet presAssocID="{CBE26083-C2C4-4A43-A39E-77F7DB2AE235}" presName="sp" presStyleCnt="0"/>
      <dgm:spPr/>
    </dgm:pt>
    <dgm:pt modelId="{ED03EB95-F7FA-403F-B0BB-F82FCD8B165F}" type="pres">
      <dgm:prSet presAssocID="{8EEB375C-557A-4F86-A160-4DCDF6183CB5}" presName="arrowAndChildren" presStyleCnt="0"/>
      <dgm:spPr/>
    </dgm:pt>
    <dgm:pt modelId="{6CAEF68A-562E-4721-9818-FAD3D3EC8B52}" type="pres">
      <dgm:prSet presAssocID="{8EEB375C-557A-4F86-A160-4DCDF6183CB5}" presName="parentTextArrow" presStyleLbl="node1" presStyleIdx="3" presStyleCnt="8"/>
      <dgm:spPr/>
      <dgm:t>
        <a:bodyPr/>
        <a:lstStyle/>
        <a:p>
          <a:endParaRPr lang="ru-RU"/>
        </a:p>
      </dgm:t>
    </dgm:pt>
    <dgm:pt modelId="{78B2F73C-E691-4114-926E-D75E4AD65EAF}" type="pres">
      <dgm:prSet presAssocID="{C9DA7E29-576F-41C0-9896-F02F9A0E4686}" presName="sp" presStyleCnt="0"/>
      <dgm:spPr/>
    </dgm:pt>
    <dgm:pt modelId="{0BCD586D-162F-4AE7-8535-FF97C1B082B4}" type="pres">
      <dgm:prSet presAssocID="{965E6C76-E1A7-477C-AEEF-3B1CF14BC976}" presName="arrowAndChildren" presStyleCnt="0"/>
      <dgm:spPr/>
    </dgm:pt>
    <dgm:pt modelId="{C9C63450-D070-4E1B-86D0-1416B96FFCD0}" type="pres">
      <dgm:prSet presAssocID="{965E6C76-E1A7-477C-AEEF-3B1CF14BC976}" presName="parentTextArrow" presStyleLbl="node1" presStyleIdx="4" presStyleCnt="8"/>
      <dgm:spPr/>
      <dgm:t>
        <a:bodyPr/>
        <a:lstStyle/>
        <a:p>
          <a:endParaRPr lang="ru-RU"/>
        </a:p>
      </dgm:t>
    </dgm:pt>
    <dgm:pt modelId="{72F7B8A6-1C75-4742-A22B-D52626A180BF}" type="pres">
      <dgm:prSet presAssocID="{5C23BC0F-6A9D-43EC-A743-E6D322261E4B}" presName="sp" presStyleCnt="0"/>
      <dgm:spPr/>
    </dgm:pt>
    <dgm:pt modelId="{5F22C518-7F9D-4487-AF3B-DCEB66F21B01}" type="pres">
      <dgm:prSet presAssocID="{7CDB00A2-58F3-45EC-9CE9-775C6866B5EE}" presName="arrowAndChildren" presStyleCnt="0"/>
      <dgm:spPr/>
    </dgm:pt>
    <dgm:pt modelId="{8A77C2E9-7215-4CA0-8DB6-5B1FEEB993D5}" type="pres">
      <dgm:prSet presAssocID="{7CDB00A2-58F3-45EC-9CE9-775C6866B5EE}" presName="parentTextArrow" presStyleLbl="node1" presStyleIdx="5" presStyleCnt="8"/>
      <dgm:spPr/>
      <dgm:t>
        <a:bodyPr/>
        <a:lstStyle/>
        <a:p>
          <a:endParaRPr lang="ru-RU"/>
        </a:p>
      </dgm:t>
    </dgm:pt>
    <dgm:pt modelId="{5A7F522D-8244-449A-B109-60D3D8D2FE7F}" type="pres">
      <dgm:prSet presAssocID="{73947573-C81B-47FF-AA40-EAFC32BECBC4}" presName="sp" presStyleCnt="0"/>
      <dgm:spPr/>
    </dgm:pt>
    <dgm:pt modelId="{36B711A4-7C6C-4699-ACC5-C3E98A445AF5}" type="pres">
      <dgm:prSet presAssocID="{2C50D6E4-14FC-4DB4-8201-DF8E3954BB8F}" presName="arrowAndChildren" presStyleCnt="0"/>
      <dgm:spPr/>
    </dgm:pt>
    <dgm:pt modelId="{668E351D-860D-4237-A6EB-89F7766F36B8}" type="pres">
      <dgm:prSet presAssocID="{2C50D6E4-14FC-4DB4-8201-DF8E3954BB8F}" presName="parentTextArrow" presStyleLbl="node1" presStyleIdx="6" presStyleCnt="8"/>
      <dgm:spPr/>
      <dgm:t>
        <a:bodyPr/>
        <a:lstStyle/>
        <a:p>
          <a:endParaRPr lang="ru-RU"/>
        </a:p>
      </dgm:t>
    </dgm:pt>
    <dgm:pt modelId="{17F449BF-8FBC-4EC5-8DB0-B040508B5944}" type="pres">
      <dgm:prSet presAssocID="{82AD9C21-9CA5-481E-AB92-97575F9BF174}" presName="sp" presStyleCnt="0"/>
      <dgm:spPr/>
    </dgm:pt>
    <dgm:pt modelId="{7C308D84-109E-4E90-8F1A-D79256FEFB40}" type="pres">
      <dgm:prSet presAssocID="{712D3199-21CD-483D-AAEF-B88388AAE3FA}" presName="arrowAndChildren" presStyleCnt="0"/>
      <dgm:spPr/>
    </dgm:pt>
    <dgm:pt modelId="{61E2D1BE-7AC5-4510-BFCD-5E25E4AF667B}" type="pres">
      <dgm:prSet presAssocID="{712D3199-21CD-483D-AAEF-B88388AAE3FA}" presName="parentTextArrow" presStyleLbl="node1" presStyleIdx="7" presStyleCnt="8"/>
      <dgm:spPr/>
      <dgm:t>
        <a:bodyPr/>
        <a:lstStyle/>
        <a:p>
          <a:endParaRPr lang="ru-RU"/>
        </a:p>
      </dgm:t>
    </dgm:pt>
  </dgm:ptLst>
  <dgm:cxnLst>
    <dgm:cxn modelId="{C00445E1-7963-488B-AA09-262E6882EEF2}" type="presOf" srcId="{83557416-CA03-4C5A-8964-E6D2E41E22C7}" destId="{0B7AB8C2-BA80-44D6-BC25-069C79F80D8E}" srcOrd="0" destOrd="0" presId="urn:microsoft.com/office/officeart/2005/8/layout/process4"/>
    <dgm:cxn modelId="{E050969F-1B93-4E6E-8CFE-3908D64463AE}" type="presOf" srcId="{8EEB375C-557A-4F86-A160-4DCDF6183CB5}" destId="{6CAEF68A-562E-4721-9818-FAD3D3EC8B52}" srcOrd="0" destOrd="0" presId="urn:microsoft.com/office/officeart/2005/8/layout/process4"/>
    <dgm:cxn modelId="{92B8CD0D-AC73-4747-8E32-356EC86FFE8C}" type="presOf" srcId="{712D3199-21CD-483D-AAEF-B88388AAE3FA}" destId="{61E2D1BE-7AC5-4510-BFCD-5E25E4AF667B}" srcOrd="0" destOrd="0" presId="urn:microsoft.com/office/officeart/2005/8/layout/process4"/>
    <dgm:cxn modelId="{A08D0AD9-6421-4A0E-BB41-D25FA2AC7847}" srcId="{EDE0478B-EFF1-4BBC-94A5-2F1AF8F0EF87}" destId="{7CDB00A2-58F3-45EC-9CE9-775C6866B5EE}" srcOrd="2" destOrd="0" parTransId="{C580A7D7-F433-4B26-B761-BA0427B17EAC}" sibTransId="{5C23BC0F-6A9D-43EC-A743-E6D322261E4B}"/>
    <dgm:cxn modelId="{B636B79D-E4CB-4B62-9CCD-0039329DCA3D}" srcId="{EDE0478B-EFF1-4BBC-94A5-2F1AF8F0EF87}" destId="{83557416-CA03-4C5A-8964-E6D2E41E22C7}" srcOrd="7" destOrd="0" parTransId="{24F01D32-14DE-4439-B617-F5A8171280F7}" sibTransId="{F54D1CF5-3BF0-4BE6-96DC-F41D40F223CC}"/>
    <dgm:cxn modelId="{14726A66-1C1B-47FA-B2D8-249C28A42A0A}" srcId="{EDE0478B-EFF1-4BBC-94A5-2F1AF8F0EF87}" destId="{8EEB375C-557A-4F86-A160-4DCDF6183CB5}" srcOrd="4" destOrd="0" parTransId="{8B723E2F-18D6-496E-9246-76AB2599F7B4}" sibTransId="{CBE26083-C2C4-4A43-A39E-77F7DB2AE235}"/>
    <dgm:cxn modelId="{103932C4-5E9F-4124-8E64-EBBBAFCE9355}" type="presOf" srcId="{4878FFFC-87C1-4757-8ABE-4515C88B3E91}" destId="{41B4E6A3-8211-4243-97A0-534D9198C7F8}" srcOrd="0" destOrd="0" presId="urn:microsoft.com/office/officeart/2005/8/layout/process4"/>
    <dgm:cxn modelId="{98DD9B57-62D0-4752-AA0D-16123446790B}" type="presOf" srcId="{EDE0478B-EFF1-4BBC-94A5-2F1AF8F0EF87}" destId="{D9E46771-1B4B-4834-96DD-CBAF09B38A9A}" srcOrd="0" destOrd="0" presId="urn:microsoft.com/office/officeart/2005/8/layout/process4"/>
    <dgm:cxn modelId="{4D4AC786-10A4-4F1E-A116-CE5A97F8BE35}" type="presOf" srcId="{2C50D6E4-14FC-4DB4-8201-DF8E3954BB8F}" destId="{668E351D-860D-4237-A6EB-89F7766F36B8}" srcOrd="0" destOrd="0" presId="urn:microsoft.com/office/officeart/2005/8/layout/process4"/>
    <dgm:cxn modelId="{9A3A3CAB-4FAC-4429-9565-1712ED8C13DA}" srcId="{EDE0478B-EFF1-4BBC-94A5-2F1AF8F0EF87}" destId="{4878FFFC-87C1-4757-8ABE-4515C88B3E91}" srcOrd="5" destOrd="0" parTransId="{19A97D04-0BE5-4902-B7AF-DFAC1527CAF8}" sibTransId="{8EB09004-749A-423C-8146-D07BEC8B5175}"/>
    <dgm:cxn modelId="{BA44A2B5-328C-4442-A711-E90A6C09BF03}" srcId="{EDE0478B-EFF1-4BBC-94A5-2F1AF8F0EF87}" destId="{8C33D6B7-0EBE-4B3C-BC4A-0CE231100A15}" srcOrd="6" destOrd="0" parTransId="{92E28A54-DBB4-4A4C-9C66-90CF592651EA}" sibTransId="{22B75AED-E9CA-4D32-996C-448952FB3939}"/>
    <dgm:cxn modelId="{1BE4A234-7C94-40C6-9FCD-D56F81CC7E8E}" type="presOf" srcId="{8C33D6B7-0EBE-4B3C-BC4A-0CE231100A15}" destId="{F788106E-1081-4022-A212-5FDDA7FB8307}" srcOrd="0" destOrd="0" presId="urn:microsoft.com/office/officeart/2005/8/layout/process4"/>
    <dgm:cxn modelId="{F5CA1F93-C19A-4DFD-B405-25570F9BAD56}" type="presOf" srcId="{965E6C76-E1A7-477C-AEEF-3B1CF14BC976}" destId="{C9C63450-D070-4E1B-86D0-1416B96FFCD0}" srcOrd="0" destOrd="0" presId="urn:microsoft.com/office/officeart/2005/8/layout/process4"/>
    <dgm:cxn modelId="{57EA4A72-E232-4D3F-9204-D747D07E019F}" srcId="{EDE0478B-EFF1-4BBC-94A5-2F1AF8F0EF87}" destId="{965E6C76-E1A7-477C-AEEF-3B1CF14BC976}" srcOrd="3" destOrd="0" parTransId="{7DF57AEE-4480-4347-93EC-1B2FB59CEA9C}" sibTransId="{C9DA7E29-576F-41C0-9896-F02F9A0E4686}"/>
    <dgm:cxn modelId="{16B8E019-730E-47C6-9945-A4DF2761DFDC}" srcId="{EDE0478B-EFF1-4BBC-94A5-2F1AF8F0EF87}" destId="{2C50D6E4-14FC-4DB4-8201-DF8E3954BB8F}" srcOrd="1" destOrd="0" parTransId="{063AC0B7-18DF-405F-BA50-8314C24EC760}" sibTransId="{73947573-C81B-47FF-AA40-EAFC32BECBC4}"/>
    <dgm:cxn modelId="{B0C3BFCB-63CC-4A3A-BF03-6B80836D0AB2}" type="presOf" srcId="{7CDB00A2-58F3-45EC-9CE9-775C6866B5EE}" destId="{8A77C2E9-7215-4CA0-8DB6-5B1FEEB993D5}" srcOrd="0" destOrd="0" presId="urn:microsoft.com/office/officeart/2005/8/layout/process4"/>
    <dgm:cxn modelId="{EB1BF77F-E5C6-458B-9F9F-32F3B7EB2CB4}" srcId="{EDE0478B-EFF1-4BBC-94A5-2F1AF8F0EF87}" destId="{712D3199-21CD-483D-AAEF-B88388AAE3FA}" srcOrd="0" destOrd="0" parTransId="{0994C3EB-BC3A-4824-B28D-C6F8035B23C6}" sibTransId="{82AD9C21-9CA5-481E-AB92-97575F9BF174}"/>
    <dgm:cxn modelId="{DD09C33B-951B-413E-BD4E-274AE8C7B66F}" type="presParOf" srcId="{D9E46771-1B4B-4834-96DD-CBAF09B38A9A}" destId="{4195F294-1FC5-4274-B27B-791FC29E818C}" srcOrd="0" destOrd="0" presId="urn:microsoft.com/office/officeart/2005/8/layout/process4"/>
    <dgm:cxn modelId="{B00929E9-92F2-4FA5-8F3E-7BB683DF20F1}" type="presParOf" srcId="{4195F294-1FC5-4274-B27B-791FC29E818C}" destId="{0B7AB8C2-BA80-44D6-BC25-069C79F80D8E}" srcOrd="0" destOrd="0" presId="urn:microsoft.com/office/officeart/2005/8/layout/process4"/>
    <dgm:cxn modelId="{E71C3287-2A0E-4F37-AFDB-6E52FA230A9A}" type="presParOf" srcId="{D9E46771-1B4B-4834-96DD-CBAF09B38A9A}" destId="{94FF3F0C-E2EB-4556-9757-B012AF91C07A}" srcOrd="1" destOrd="0" presId="urn:microsoft.com/office/officeart/2005/8/layout/process4"/>
    <dgm:cxn modelId="{8EFDD50B-D343-446A-A67F-8CAC6EE443C5}" type="presParOf" srcId="{D9E46771-1B4B-4834-96DD-CBAF09B38A9A}" destId="{8617D65F-7F4D-42A8-B786-7A3E02FCC47E}" srcOrd="2" destOrd="0" presId="urn:microsoft.com/office/officeart/2005/8/layout/process4"/>
    <dgm:cxn modelId="{DA2A2723-2D42-4C39-AE0C-4B5674727B59}" type="presParOf" srcId="{8617D65F-7F4D-42A8-B786-7A3E02FCC47E}" destId="{F788106E-1081-4022-A212-5FDDA7FB8307}" srcOrd="0" destOrd="0" presId="urn:microsoft.com/office/officeart/2005/8/layout/process4"/>
    <dgm:cxn modelId="{3F81380D-80B5-4E28-8FD5-45305881243A}" type="presParOf" srcId="{D9E46771-1B4B-4834-96DD-CBAF09B38A9A}" destId="{64FA2117-3549-427E-BB5C-8532879ED122}" srcOrd="3" destOrd="0" presId="urn:microsoft.com/office/officeart/2005/8/layout/process4"/>
    <dgm:cxn modelId="{B51B2063-4588-4080-8D7F-693F38966E10}" type="presParOf" srcId="{D9E46771-1B4B-4834-96DD-CBAF09B38A9A}" destId="{3817CBC8-3C97-46A5-A324-9E4CEB0642BA}" srcOrd="4" destOrd="0" presId="urn:microsoft.com/office/officeart/2005/8/layout/process4"/>
    <dgm:cxn modelId="{8699B482-E0C9-46C1-8D14-DBACCE7CCEE3}" type="presParOf" srcId="{3817CBC8-3C97-46A5-A324-9E4CEB0642BA}" destId="{41B4E6A3-8211-4243-97A0-534D9198C7F8}" srcOrd="0" destOrd="0" presId="urn:microsoft.com/office/officeart/2005/8/layout/process4"/>
    <dgm:cxn modelId="{841DF709-AA2F-466C-8BFF-CE6C7147B7E1}" type="presParOf" srcId="{D9E46771-1B4B-4834-96DD-CBAF09B38A9A}" destId="{EAFE6A11-AC2D-4AD6-BE07-6A07316BF77A}" srcOrd="5" destOrd="0" presId="urn:microsoft.com/office/officeart/2005/8/layout/process4"/>
    <dgm:cxn modelId="{05BEFE85-4857-4A7E-AB9E-EBC76E901FEA}" type="presParOf" srcId="{D9E46771-1B4B-4834-96DD-CBAF09B38A9A}" destId="{ED03EB95-F7FA-403F-B0BB-F82FCD8B165F}" srcOrd="6" destOrd="0" presId="urn:microsoft.com/office/officeart/2005/8/layout/process4"/>
    <dgm:cxn modelId="{5B058224-1E47-4160-B625-9BC71086F156}" type="presParOf" srcId="{ED03EB95-F7FA-403F-B0BB-F82FCD8B165F}" destId="{6CAEF68A-562E-4721-9818-FAD3D3EC8B52}" srcOrd="0" destOrd="0" presId="urn:microsoft.com/office/officeart/2005/8/layout/process4"/>
    <dgm:cxn modelId="{9AFA3C93-360D-4E79-B442-F8BFEEE23E8F}" type="presParOf" srcId="{D9E46771-1B4B-4834-96DD-CBAF09B38A9A}" destId="{78B2F73C-E691-4114-926E-D75E4AD65EAF}" srcOrd="7" destOrd="0" presId="urn:microsoft.com/office/officeart/2005/8/layout/process4"/>
    <dgm:cxn modelId="{C307678B-53ED-43B9-B458-9BA0895EA926}" type="presParOf" srcId="{D9E46771-1B4B-4834-96DD-CBAF09B38A9A}" destId="{0BCD586D-162F-4AE7-8535-FF97C1B082B4}" srcOrd="8" destOrd="0" presId="urn:microsoft.com/office/officeart/2005/8/layout/process4"/>
    <dgm:cxn modelId="{47C09955-F088-4192-8C02-2E5DA7707E83}" type="presParOf" srcId="{0BCD586D-162F-4AE7-8535-FF97C1B082B4}" destId="{C9C63450-D070-4E1B-86D0-1416B96FFCD0}" srcOrd="0" destOrd="0" presId="urn:microsoft.com/office/officeart/2005/8/layout/process4"/>
    <dgm:cxn modelId="{3ACF084E-A6ED-41A1-A047-58B3D4321571}" type="presParOf" srcId="{D9E46771-1B4B-4834-96DD-CBAF09B38A9A}" destId="{72F7B8A6-1C75-4742-A22B-D52626A180BF}" srcOrd="9" destOrd="0" presId="urn:microsoft.com/office/officeart/2005/8/layout/process4"/>
    <dgm:cxn modelId="{46DBDB6E-2811-407C-8433-252D885BB0CF}" type="presParOf" srcId="{D9E46771-1B4B-4834-96DD-CBAF09B38A9A}" destId="{5F22C518-7F9D-4487-AF3B-DCEB66F21B01}" srcOrd="10" destOrd="0" presId="urn:microsoft.com/office/officeart/2005/8/layout/process4"/>
    <dgm:cxn modelId="{1A14870E-F84D-46D5-B567-56D22B63E524}" type="presParOf" srcId="{5F22C518-7F9D-4487-AF3B-DCEB66F21B01}" destId="{8A77C2E9-7215-4CA0-8DB6-5B1FEEB993D5}" srcOrd="0" destOrd="0" presId="urn:microsoft.com/office/officeart/2005/8/layout/process4"/>
    <dgm:cxn modelId="{81E02E13-B105-47E2-852E-35E4CC9A139A}" type="presParOf" srcId="{D9E46771-1B4B-4834-96DD-CBAF09B38A9A}" destId="{5A7F522D-8244-449A-B109-60D3D8D2FE7F}" srcOrd="11" destOrd="0" presId="urn:microsoft.com/office/officeart/2005/8/layout/process4"/>
    <dgm:cxn modelId="{EC5C3CC3-B88D-42FC-A34F-0F59161746BF}" type="presParOf" srcId="{D9E46771-1B4B-4834-96DD-CBAF09B38A9A}" destId="{36B711A4-7C6C-4699-ACC5-C3E98A445AF5}" srcOrd="12" destOrd="0" presId="urn:microsoft.com/office/officeart/2005/8/layout/process4"/>
    <dgm:cxn modelId="{96C1BFDC-4366-4804-B534-5061BFC53803}" type="presParOf" srcId="{36B711A4-7C6C-4699-ACC5-C3E98A445AF5}" destId="{668E351D-860D-4237-A6EB-89F7766F36B8}" srcOrd="0" destOrd="0" presId="urn:microsoft.com/office/officeart/2005/8/layout/process4"/>
    <dgm:cxn modelId="{A59B64C2-759F-4D6B-9A38-EB8C30CFEEEC}" type="presParOf" srcId="{D9E46771-1B4B-4834-96DD-CBAF09B38A9A}" destId="{17F449BF-8FBC-4EC5-8DB0-B040508B5944}" srcOrd="13" destOrd="0" presId="urn:microsoft.com/office/officeart/2005/8/layout/process4"/>
    <dgm:cxn modelId="{3D4E9933-A1FB-434F-9321-AEF4D9D553DF}" type="presParOf" srcId="{D9E46771-1B4B-4834-96DD-CBAF09B38A9A}" destId="{7C308D84-109E-4E90-8F1A-D79256FEFB40}" srcOrd="14" destOrd="0" presId="urn:microsoft.com/office/officeart/2005/8/layout/process4"/>
    <dgm:cxn modelId="{AB084F9B-880C-4CDB-9E72-FD9B3E6A157E}" type="presParOf" srcId="{7C308D84-109E-4E90-8F1A-D79256FEFB40}" destId="{61E2D1BE-7AC5-4510-BFCD-5E25E4AF667B}" srcOrd="0" destOrd="0" presId="urn:microsoft.com/office/officeart/2005/8/layout/process4"/>
  </dgm:cxnLst>
  <dgm:bg>
    <a:solidFill>
      <a:srgbClr val="FFFFFF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372EAD-7EB9-4BA1-91DB-0613A0C1C501}" type="doc">
      <dgm:prSet loTypeId="urn:microsoft.com/office/officeart/2005/8/layout/lProcess1" loCatId="process" qsTypeId="urn:microsoft.com/office/officeart/2005/8/quickstyle/simple4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5F65D8EE-9B1B-4517-9ACD-5C62465B97EC}">
      <dgm:prSet phldrT="[Текст]"/>
      <dgm:spPr>
        <a:solidFill>
          <a:srgbClr val="FFFFFF"/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Банк</a:t>
          </a:r>
          <a:endParaRPr lang="ru-RU" b="1" dirty="0">
            <a:solidFill>
              <a:srgbClr val="C00000"/>
            </a:solidFill>
          </a:endParaRPr>
        </a:p>
      </dgm:t>
    </dgm:pt>
    <dgm:pt modelId="{76AF00E2-FC01-483A-93A6-E3E2B2F6FD95}" type="parTrans" cxnId="{707D21FE-82C0-41EC-9FD5-152F6F720A8C}">
      <dgm:prSet/>
      <dgm:spPr/>
      <dgm:t>
        <a:bodyPr/>
        <a:lstStyle/>
        <a:p>
          <a:endParaRPr lang="ru-RU"/>
        </a:p>
      </dgm:t>
    </dgm:pt>
    <dgm:pt modelId="{BBCD6C04-9828-4E00-859F-828085CF8D1C}" type="sibTrans" cxnId="{707D21FE-82C0-41EC-9FD5-152F6F720A8C}">
      <dgm:prSet/>
      <dgm:spPr/>
      <dgm:t>
        <a:bodyPr/>
        <a:lstStyle/>
        <a:p>
          <a:endParaRPr lang="ru-RU"/>
        </a:p>
      </dgm:t>
    </dgm:pt>
    <dgm:pt modelId="{9EDA766E-9737-4816-BFAE-8FD2EEC229CE}">
      <dgm:prSet phldrT="[Текст]" custT="1"/>
      <dgm:spPr>
        <a:solidFill>
          <a:srgbClr val="FFFFFF">
            <a:alpha val="90000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i="0" dirty="0" smtClean="0"/>
            <a:t>52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0" i="0" dirty="0" smtClean="0"/>
            <a:t>Банка</a:t>
          </a:r>
        </a:p>
      </dgm:t>
    </dgm:pt>
    <dgm:pt modelId="{27D37FDC-C5BB-445F-ABF1-75CBF573A235}" type="parTrans" cxnId="{3463B58A-4DD8-4E28-B4A7-40C64A8CC4CD}">
      <dgm:prSet/>
      <dgm:spPr/>
      <dgm:t>
        <a:bodyPr/>
        <a:lstStyle/>
        <a:p>
          <a:endParaRPr lang="ru-RU"/>
        </a:p>
      </dgm:t>
    </dgm:pt>
    <dgm:pt modelId="{A199758F-3380-49C4-9C2D-805BD49DB3D2}" type="sibTrans" cxnId="{3463B58A-4DD8-4E28-B4A7-40C64A8CC4CD}">
      <dgm:prSet/>
      <dgm:spPr/>
      <dgm:t>
        <a:bodyPr/>
        <a:lstStyle/>
        <a:p>
          <a:endParaRPr lang="ru-RU"/>
        </a:p>
      </dgm:t>
    </dgm:pt>
    <dgm:pt modelId="{3C3269AF-D91E-4F5A-9495-B4D90E28851A}">
      <dgm:prSet phldrT="[Текст]" custT="1"/>
      <dgm:spPr>
        <a:solidFill>
          <a:srgbClr val="FFFFFF">
            <a:alpha val="90000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54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5400" b="1" dirty="0" smtClean="0"/>
            <a:t>44%</a:t>
          </a:r>
        </a:p>
        <a:p>
          <a:endParaRPr lang="ru-RU" sz="2900" dirty="0"/>
        </a:p>
      </dgm:t>
    </dgm:pt>
    <dgm:pt modelId="{42157573-4717-4978-A47B-DEC8A8CA971B}" type="parTrans" cxnId="{0ADDCAE7-71AE-43B9-AA94-6AAD7BF6C69E}">
      <dgm:prSet/>
      <dgm:spPr/>
      <dgm:t>
        <a:bodyPr/>
        <a:lstStyle/>
        <a:p>
          <a:endParaRPr lang="ru-RU"/>
        </a:p>
      </dgm:t>
    </dgm:pt>
    <dgm:pt modelId="{9B396052-ABA2-4045-8292-EAE9BE2FF9D9}" type="sibTrans" cxnId="{0ADDCAE7-71AE-43B9-AA94-6AAD7BF6C69E}">
      <dgm:prSet/>
      <dgm:spPr/>
      <dgm:t>
        <a:bodyPr/>
        <a:lstStyle/>
        <a:p>
          <a:endParaRPr lang="ru-RU"/>
        </a:p>
      </dgm:t>
    </dgm:pt>
    <dgm:pt modelId="{223245AB-5AFA-4C5B-B7CD-5960A723A564}">
      <dgm:prSet phldrT="[Текст]"/>
      <dgm:spPr>
        <a:solidFill>
          <a:srgbClr val="FFFFFF"/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Платежные системы</a:t>
          </a:r>
          <a:endParaRPr lang="ru-RU" b="1" dirty="0">
            <a:solidFill>
              <a:srgbClr val="C00000"/>
            </a:solidFill>
          </a:endParaRPr>
        </a:p>
      </dgm:t>
    </dgm:pt>
    <dgm:pt modelId="{6B8F0E0B-FE30-4EE9-AEF7-9CBB33CDFF64}" type="parTrans" cxnId="{55E3D0F4-E140-43A6-8963-D97DF9A01810}">
      <dgm:prSet/>
      <dgm:spPr/>
      <dgm:t>
        <a:bodyPr/>
        <a:lstStyle/>
        <a:p>
          <a:endParaRPr lang="ru-RU"/>
        </a:p>
      </dgm:t>
    </dgm:pt>
    <dgm:pt modelId="{50D54143-0658-4493-9865-8266887C4A90}" type="sibTrans" cxnId="{55E3D0F4-E140-43A6-8963-D97DF9A01810}">
      <dgm:prSet/>
      <dgm:spPr/>
      <dgm:t>
        <a:bodyPr/>
        <a:lstStyle/>
        <a:p>
          <a:endParaRPr lang="ru-RU"/>
        </a:p>
      </dgm:t>
    </dgm:pt>
    <dgm:pt modelId="{2E5DC0F8-D81E-46DB-BEB4-64842BB6DF0E}">
      <dgm:prSet phldrT="[Текст]" custT="1"/>
      <dgm:spPr>
        <a:solidFill>
          <a:srgbClr val="FFFFFF">
            <a:alpha val="90000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dirty="0" smtClean="0"/>
            <a:t>12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0" dirty="0" smtClean="0"/>
            <a:t>платежных систем</a:t>
          </a:r>
        </a:p>
      </dgm:t>
    </dgm:pt>
    <dgm:pt modelId="{0EDB5DB3-781D-42A8-B14E-6EF730208992}" type="parTrans" cxnId="{DF10BD3F-D036-4571-A270-3B663DAF1536}">
      <dgm:prSet/>
      <dgm:spPr/>
      <dgm:t>
        <a:bodyPr/>
        <a:lstStyle/>
        <a:p>
          <a:endParaRPr lang="ru-RU"/>
        </a:p>
      </dgm:t>
    </dgm:pt>
    <dgm:pt modelId="{2FF470F7-42F2-4060-8DE5-35C68F440588}" type="sibTrans" cxnId="{DF10BD3F-D036-4571-A270-3B663DAF1536}">
      <dgm:prSet/>
      <dgm:spPr/>
      <dgm:t>
        <a:bodyPr/>
        <a:lstStyle/>
        <a:p>
          <a:endParaRPr lang="ru-RU"/>
        </a:p>
      </dgm:t>
    </dgm:pt>
    <dgm:pt modelId="{471F503A-775E-4483-A1CC-727E41499A4E}">
      <dgm:prSet phldrT="[Текст]" custT="1"/>
      <dgm:spPr>
        <a:solidFill>
          <a:srgbClr val="FFFFFF">
            <a:alpha val="90000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54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5400" b="1" dirty="0" smtClean="0"/>
            <a:t>56%</a:t>
          </a:r>
        </a:p>
        <a:p>
          <a:endParaRPr lang="ru-RU" sz="2900" dirty="0"/>
        </a:p>
      </dgm:t>
    </dgm:pt>
    <dgm:pt modelId="{C81485E2-990E-422C-9CA1-488022F01587}" type="parTrans" cxnId="{893419C9-2D2C-4E21-9B86-460D5800C766}">
      <dgm:prSet/>
      <dgm:spPr/>
      <dgm:t>
        <a:bodyPr/>
        <a:lstStyle/>
        <a:p>
          <a:endParaRPr lang="ru-RU"/>
        </a:p>
      </dgm:t>
    </dgm:pt>
    <dgm:pt modelId="{97E35B0C-8E87-4ED7-B189-A9B6B4FEC81A}" type="sibTrans" cxnId="{893419C9-2D2C-4E21-9B86-460D5800C766}">
      <dgm:prSet/>
      <dgm:spPr/>
      <dgm:t>
        <a:bodyPr/>
        <a:lstStyle/>
        <a:p>
          <a:endParaRPr lang="ru-RU"/>
        </a:p>
      </dgm:t>
    </dgm:pt>
    <dgm:pt modelId="{1204F42D-55F8-4282-8499-F81D877CEE57}" type="pres">
      <dgm:prSet presAssocID="{D1372EAD-7EB9-4BA1-91DB-0613A0C1C5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3F8D4D-7F81-439D-A1A9-E46557A5F38F}" type="pres">
      <dgm:prSet presAssocID="{5F65D8EE-9B1B-4517-9ACD-5C62465B97EC}" presName="vertFlow" presStyleCnt="0"/>
      <dgm:spPr/>
    </dgm:pt>
    <dgm:pt modelId="{2BAF4ED8-93D6-4DE1-9904-9E207699B3D8}" type="pres">
      <dgm:prSet presAssocID="{5F65D8EE-9B1B-4517-9ACD-5C62465B97EC}" presName="header" presStyleLbl="node1" presStyleIdx="0" presStyleCnt="2" custLinFactNeighborX="1459"/>
      <dgm:spPr/>
      <dgm:t>
        <a:bodyPr/>
        <a:lstStyle/>
        <a:p>
          <a:endParaRPr lang="ru-RU"/>
        </a:p>
      </dgm:t>
    </dgm:pt>
    <dgm:pt modelId="{DA970423-816E-4C56-93D3-DA1994725BFC}" type="pres">
      <dgm:prSet presAssocID="{27D37FDC-C5BB-445F-ABF1-75CBF573A235}" presName="parTrans" presStyleLbl="sibTrans2D1" presStyleIdx="0" presStyleCnt="4"/>
      <dgm:spPr/>
      <dgm:t>
        <a:bodyPr/>
        <a:lstStyle/>
        <a:p>
          <a:endParaRPr lang="ru-RU"/>
        </a:p>
      </dgm:t>
    </dgm:pt>
    <dgm:pt modelId="{CF2C28A5-581E-4744-B449-0A9F176CFC20}" type="pres">
      <dgm:prSet presAssocID="{9EDA766E-9737-4816-BFAE-8FD2EEC229CE}" presName="child" presStyleLbl="alignAccFollowNode1" presStyleIdx="0" presStyleCnt="4" custLinFactNeighborX="14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B0229-A138-4A6B-857E-B6DA1F0CA1E9}" type="pres">
      <dgm:prSet presAssocID="{A199758F-3380-49C4-9C2D-805BD49DB3D2}" presName="sibTrans" presStyleLbl="sibTrans2D1" presStyleIdx="1" presStyleCnt="4"/>
      <dgm:spPr/>
      <dgm:t>
        <a:bodyPr/>
        <a:lstStyle/>
        <a:p>
          <a:endParaRPr lang="ru-RU"/>
        </a:p>
      </dgm:t>
    </dgm:pt>
    <dgm:pt modelId="{D2CD016C-F758-4CD6-85FF-C40AF4A00E8A}" type="pres">
      <dgm:prSet presAssocID="{3C3269AF-D91E-4F5A-9495-B4D90E28851A}" presName="child" presStyleLbl="alignAccFollowNode1" presStyleIdx="1" presStyleCnt="4" custLinFactNeighborX="1459" custLinFactNeighborY="-25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E73D2-B088-4F7A-BD9E-73DC490CBD26}" type="pres">
      <dgm:prSet presAssocID="{5F65D8EE-9B1B-4517-9ACD-5C62465B97EC}" presName="hSp" presStyleCnt="0"/>
      <dgm:spPr/>
    </dgm:pt>
    <dgm:pt modelId="{CD5E5C84-590D-4EE8-9FF1-481C20594239}" type="pres">
      <dgm:prSet presAssocID="{223245AB-5AFA-4C5B-B7CD-5960A723A564}" presName="vertFlow" presStyleCnt="0"/>
      <dgm:spPr/>
    </dgm:pt>
    <dgm:pt modelId="{B46AD754-D784-41E2-AA1A-669AD8971D45}" type="pres">
      <dgm:prSet presAssocID="{223245AB-5AFA-4C5B-B7CD-5960A723A564}" presName="header" presStyleLbl="node1" presStyleIdx="1" presStyleCnt="2" custLinFactNeighborX="-1459"/>
      <dgm:spPr/>
      <dgm:t>
        <a:bodyPr/>
        <a:lstStyle/>
        <a:p>
          <a:endParaRPr lang="ru-RU"/>
        </a:p>
      </dgm:t>
    </dgm:pt>
    <dgm:pt modelId="{49245A83-AE8F-428F-BEDD-4D815DFA7E8D}" type="pres">
      <dgm:prSet presAssocID="{0EDB5DB3-781D-42A8-B14E-6EF730208992}" presName="parTrans" presStyleLbl="sibTrans2D1" presStyleIdx="2" presStyleCnt="4"/>
      <dgm:spPr/>
      <dgm:t>
        <a:bodyPr/>
        <a:lstStyle/>
        <a:p>
          <a:endParaRPr lang="ru-RU"/>
        </a:p>
      </dgm:t>
    </dgm:pt>
    <dgm:pt modelId="{DDB74382-AE71-4B62-AB2C-F36F474AF9B0}" type="pres">
      <dgm:prSet presAssocID="{2E5DC0F8-D81E-46DB-BEB4-64842BB6DF0E}" presName="child" presStyleLbl="alignAccFollowNode1" presStyleIdx="2" presStyleCnt="4" custLinFactNeighborX="-14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EB926-AD85-49A0-B947-CE58DA92F5B7}" type="pres">
      <dgm:prSet presAssocID="{2FF470F7-42F2-4060-8DE5-35C68F440588}" presName="sibTrans" presStyleLbl="sibTrans2D1" presStyleIdx="3" presStyleCnt="4"/>
      <dgm:spPr/>
      <dgm:t>
        <a:bodyPr/>
        <a:lstStyle/>
        <a:p>
          <a:endParaRPr lang="ru-RU"/>
        </a:p>
      </dgm:t>
    </dgm:pt>
    <dgm:pt modelId="{228BA451-D0B1-482F-9CC7-EEE8A9739EFC}" type="pres">
      <dgm:prSet presAssocID="{471F503A-775E-4483-A1CC-727E41499A4E}" presName="child" presStyleLbl="alignAccFollowNode1" presStyleIdx="3" presStyleCnt="4" custLinFactNeighborX="-14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63B58A-4DD8-4E28-B4A7-40C64A8CC4CD}" srcId="{5F65D8EE-9B1B-4517-9ACD-5C62465B97EC}" destId="{9EDA766E-9737-4816-BFAE-8FD2EEC229CE}" srcOrd="0" destOrd="0" parTransId="{27D37FDC-C5BB-445F-ABF1-75CBF573A235}" sibTransId="{A199758F-3380-49C4-9C2D-805BD49DB3D2}"/>
    <dgm:cxn modelId="{893419C9-2D2C-4E21-9B86-460D5800C766}" srcId="{223245AB-5AFA-4C5B-B7CD-5960A723A564}" destId="{471F503A-775E-4483-A1CC-727E41499A4E}" srcOrd="1" destOrd="0" parTransId="{C81485E2-990E-422C-9CA1-488022F01587}" sibTransId="{97E35B0C-8E87-4ED7-B189-A9B6B4FEC81A}"/>
    <dgm:cxn modelId="{E154CA11-01BB-4492-AC6A-E53D0B0BFA77}" type="presOf" srcId="{9EDA766E-9737-4816-BFAE-8FD2EEC229CE}" destId="{CF2C28A5-581E-4744-B449-0A9F176CFC20}" srcOrd="0" destOrd="0" presId="urn:microsoft.com/office/officeart/2005/8/layout/lProcess1"/>
    <dgm:cxn modelId="{40EA0E85-9BD0-4C27-991F-1CDDECEAEB6D}" type="presOf" srcId="{D1372EAD-7EB9-4BA1-91DB-0613A0C1C501}" destId="{1204F42D-55F8-4282-8499-F81D877CEE57}" srcOrd="0" destOrd="0" presId="urn:microsoft.com/office/officeart/2005/8/layout/lProcess1"/>
    <dgm:cxn modelId="{55E3D0F4-E140-43A6-8963-D97DF9A01810}" srcId="{D1372EAD-7EB9-4BA1-91DB-0613A0C1C501}" destId="{223245AB-5AFA-4C5B-B7CD-5960A723A564}" srcOrd="1" destOrd="0" parTransId="{6B8F0E0B-FE30-4EE9-AEF7-9CBB33CDFF64}" sibTransId="{50D54143-0658-4493-9865-8266887C4A90}"/>
    <dgm:cxn modelId="{72583685-7BB5-4143-BABD-99637FDF8C8A}" type="presOf" srcId="{223245AB-5AFA-4C5B-B7CD-5960A723A564}" destId="{B46AD754-D784-41E2-AA1A-669AD8971D45}" srcOrd="0" destOrd="0" presId="urn:microsoft.com/office/officeart/2005/8/layout/lProcess1"/>
    <dgm:cxn modelId="{D375D0AA-78EE-4F4F-AC5C-76CC9CB48460}" type="presOf" srcId="{2FF470F7-42F2-4060-8DE5-35C68F440588}" destId="{779EB926-AD85-49A0-B947-CE58DA92F5B7}" srcOrd="0" destOrd="0" presId="urn:microsoft.com/office/officeart/2005/8/layout/lProcess1"/>
    <dgm:cxn modelId="{9E7B142C-A35E-4375-B7A2-D3008D77B3FC}" type="presOf" srcId="{A199758F-3380-49C4-9C2D-805BD49DB3D2}" destId="{6B7B0229-A138-4A6B-857E-B6DA1F0CA1E9}" srcOrd="0" destOrd="0" presId="urn:microsoft.com/office/officeart/2005/8/layout/lProcess1"/>
    <dgm:cxn modelId="{DF10BD3F-D036-4571-A270-3B663DAF1536}" srcId="{223245AB-5AFA-4C5B-B7CD-5960A723A564}" destId="{2E5DC0F8-D81E-46DB-BEB4-64842BB6DF0E}" srcOrd="0" destOrd="0" parTransId="{0EDB5DB3-781D-42A8-B14E-6EF730208992}" sibTransId="{2FF470F7-42F2-4060-8DE5-35C68F440588}"/>
    <dgm:cxn modelId="{07273B8E-6DBF-49F7-8690-F390B1E48CD0}" type="presOf" srcId="{2E5DC0F8-D81E-46DB-BEB4-64842BB6DF0E}" destId="{DDB74382-AE71-4B62-AB2C-F36F474AF9B0}" srcOrd="0" destOrd="0" presId="urn:microsoft.com/office/officeart/2005/8/layout/lProcess1"/>
    <dgm:cxn modelId="{A7BF6836-BF6A-4FAC-9672-98F0A1DD12C9}" type="presOf" srcId="{0EDB5DB3-781D-42A8-B14E-6EF730208992}" destId="{49245A83-AE8F-428F-BEDD-4D815DFA7E8D}" srcOrd="0" destOrd="0" presId="urn:microsoft.com/office/officeart/2005/8/layout/lProcess1"/>
    <dgm:cxn modelId="{277A142E-6231-4F43-B019-7E5A495CE821}" type="presOf" srcId="{27D37FDC-C5BB-445F-ABF1-75CBF573A235}" destId="{DA970423-816E-4C56-93D3-DA1994725BFC}" srcOrd="0" destOrd="0" presId="urn:microsoft.com/office/officeart/2005/8/layout/lProcess1"/>
    <dgm:cxn modelId="{0ADDCAE7-71AE-43B9-AA94-6AAD7BF6C69E}" srcId="{5F65D8EE-9B1B-4517-9ACD-5C62465B97EC}" destId="{3C3269AF-D91E-4F5A-9495-B4D90E28851A}" srcOrd="1" destOrd="0" parTransId="{42157573-4717-4978-A47B-DEC8A8CA971B}" sibTransId="{9B396052-ABA2-4045-8292-EAE9BE2FF9D9}"/>
    <dgm:cxn modelId="{6970A631-C8E7-42EC-9F58-3EF1D6280801}" type="presOf" srcId="{3C3269AF-D91E-4F5A-9495-B4D90E28851A}" destId="{D2CD016C-F758-4CD6-85FF-C40AF4A00E8A}" srcOrd="0" destOrd="0" presId="urn:microsoft.com/office/officeart/2005/8/layout/lProcess1"/>
    <dgm:cxn modelId="{707D21FE-82C0-41EC-9FD5-152F6F720A8C}" srcId="{D1372EAD-7EB9-4BA1-91DB-0613A0C1C501}" destId="{5F65D8EE-9B1B-4517-9ACD-5C62465B97EC}" srcOrd="0" destOrd="0" parTransId="{76AF00E2-FC01-483A-93A6-E3E2B2F6FD95}" sibTransId="{BBCD6C04-9828-4E00-859F-828085CF8D1C}"/>
    <dgm:cxn modelId="{2088DA15-8661-45B4-8413-125FF7A872B8}" type="presOf" srcId="{5F65D8EE-9B1B-4517-9ACD-5C62465B97EC}" destId="{2BAF4ED8-93D6-4DE1-9904-9E207699B3D8}" srcOrd="0" destOrd="0" presId="urn:microsoft.com/office/officeart/2005/8/layout/lProcess1"/>
    <dgm:cxn modelId="{0376B75D-4805-484A-A13C-489767CF0AFA}" type="presOf" srcId="{471F503A-775E-4483-A1CC-727E41499A4E}" destId="{228BA451-D0B1-482F-9CC7-EEE8A9739EFC}" srcOrd="0" destOrd="0" presId="urn:microsoft.com/office/officeart/2005/8/layout/lProcess1"/>
    <dgm:cxn modelId="{4BD77272-9DAB-4FC1-97C0-BF472303485E}" type="presParOf" srcId="{1204F42D-55F8-4282-8499-F81D877CEE57}" destId="{3E3F8D4D-7F81-439D-A1A9-E46557A5F38F}" srcOrd="0" destOrd="0" presId="urn:microsoft.com/office/officeart/2005/8/layout/lProcess1"/>
    <dgm:cxn modelId="{AFD7B2E8-6DDA-4821-91E8-328CC3464363}" type="presParOf" srcId="{3E3F8D4D-7F81-439D-A1A9-E46557A5F38F}" destId="{2BAF4ED8-93D6-4DE1-9904-9E207699B3D8}" srcOrd="0" destOrd="0" presId="urn:microsoft.com/office/officeart/2005/8/layout/lProcess1"/>
    <dgm:cxn modelId="{59BA2163-69B8-413B-8980-413295CB8023}" type="presParOf" srcId="{3E3F8D4D-7F81-439D-A1A9-E46557A5F38F}" destId="{DA970423-816E-4C56-93D3-DA1994725BFC}" srcOrd="1" destOrd="0" presId="urn:microsoft.com/office/officeart/2005/8/layout/lProcess1"/>
    <dgm:cxn modelId="{CCEE06E9-2C35-4241-86BF-E1D0A6C532DE}" type="presParOf" srcId="{3E3F8D4D-7F81-439D-A1A9-E46557A5F38F}" destId="{CF2C28A5-581E-4744-B449-0A9F176CFC20}" srcOrd="2" destOrd="0" presId="urn:microsoft.com/office/officeart/2005/8/layout/lProcess1"/>
    <dgm:cxn modelId="{456CF03C-A5B4-4AA7-85D2-7F70EAC7B1BF}" type="presParOf" srcId="{3E3F8D4D-7F81-439D-A1A9-E46557A5F38F}" destId="{6B7B0229-A138-4A6B-857E-B6DA1F0CA1E9}" srcOrd="3" destOrd="0" presId="urn:microsoft.com/office/officeart/2005/8/layout/lProcess1"/>
    <dgm:cxn modelId="{C8290A0C-796B-46BC-BD1D-BEE098996D48}" type="presParOf" srcId="{3E3F8D4D-7F81-439D-A1A9-E46557A5F38F}" destId="{D2CD016C-F758-4CD6-85FF-C40AF4A00E8A}" srcOrd="4" destOrd="0" presId="urn:microsoft.com/office/officeart/2005/8/layout/lProcess1"/>
    <dgm:cxn modelId="{85F208C1-70C0-441F-82FA-CD0DEE2A5E90}" type="presParOf" srcId="{1204F42D-55F8-4282-8499-F81D877CEE57}" destId="{680E73D2-B088-4F7A-BD9E-73DC490CBD26}" srcOrd="1" destOrd="0" presId="urn:microsoft.com/office/officeart/2005/8/layout/lProcess1"/>
    <dgm:cxn modelId="{790014DD-EE13-4EC2-9D75-0D377C339E9B}" type="presParOf" srcId="{1204F42D-55F8-4282-8499-F81D877CEE57}" destId="{CD5E5C84-590D-4EE8-9FF1-481C20594239}" srcOrd="2" destOrd="0" presId="urn:microsoft.com/office/officeart/2005/8/layout/lProcess1"/>
    <dgm:cxn modelId="{BDC5333D-EA55-48AD-A56D-F56DE55295F2}" type="presParOf" srcId="{CD5E5C84-590D-4EE8-9FF1-481C20594239}" destId="{B46AD754-D784-41E2-AA1A-669AD8971D45}" srcOrd="0" destOrd="0" presId="urn:microsoft.com/office/officeart/2005/8/layout/lProcess1"/>
    <dgm:cxn modelId="{A023FA12-160F-4FAC-A4CE-676AE11AF0AB}" type="presParOf" srcId="{CD5E5C84-590D-4EE8-9FF1-481C20594239}" destId="{49245A83-AE8F-428F-BEDD-4D815DFA7E8D}" srcOrd="1" destOrd="0" presId="urn:microsoft.com/office/officeart/2005/8/layout/lProcess1"/>
    <dgm:cxn modelId="{B561013F-C6D9-453D-BCEA-652C114C25A3}" type="presParOf" srcId="{CD5E5C84-590D-4EE8-9FF1-481C20594239}" destId="{DDB74382-AE71-4B62-AB2C-F36F474AF9B0}" srcOrd="2" destOrd="0" presId="urn:microsoft.com/office/officeart/2005/8/layout/lProcess1"/>
    <dgm:cxn modelId="{CC343D81-A822-4632-8190-6600C041E7DF}" type="presParOf" srcId="{CD5E5C84-590D-4EE8-9FF1-481C20594239}" destId="{779EB926-AD85-49A0-B947-CE58DA92F5B7}" srcOrd="3" destOrd="0" presId="urn:microsoft.com/office/officeart/2005/8/layout/lProcess1"/>
    <dgm:cxn modelId="{5CFF012D-F194-47ED-BC41-844373F22323}" type="presParOf" srcId="{CD5E5C84-590D-4EE8-9FF1-481C20594239}" destId="{228BA451-D0B1-482F-9CC7-EEE8A9739EFC}" srcOrd="4" destOrd="0" presId="urn:microsoft.com/office/officeart/2005/8/layout/lProcess1"/>
  </dgm:cxnLst>
  <dgm:bg>
    <a:solidFill>
      <a:srgbClr val="FFFFFF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E0478B-EFF1-4BBC-94A5-2F1AF8F0EF8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D7AD1A-08D8-4D4D-92E8-6172A4EB3E74}">
      <dgm:prSet custT="1"/>
      <dgm:spPr>
        <a:solidFill>
          <a:srgbClr val="FFFFFF"/>
        </a:solidFill>
      </dgm:spPr>
      <dgm:t>
        <a:bodyPr/>
        <a:lstStyle/>
        <a:p>
          <a:endParaRPr lang="ru-RU" sz="2100" b="0" i="0" u="none" dirty="0" smtClean="0"/>
        </a:p>
        <a:p>
          <a:r>
            <a:rPr lang="ru-RU" sz="2800" b="1" i="0" u="none" dirty="0" smtClean="0">
              <a:solidFill>
                <a:srgbClr val="C00000"/>
              </a:solidFill>
            </a:rPr>
            <a:t>1 кв. 2015г.</a:t>
          </a:r>
          <a:r>
            <a:rPr lang="ru-RU" sz="2100" b="0" i="0" u="none" dirty="0" smtClean="0"/>
            <a:t>		</a:t>
          </a:r>
          <a:endParaRPr lang="ru-RU" sz="2100" dirty="0"/>
        </a:p>
      </dgm:t>
    </dgm:pt>
    <dgm:pt modelId="{C0640AA1-7F1B-4197-82C2-6EFBD976B72A}" type="parTrans" cxnId="{EFC74870-8841-4534-9479-A313DCD50D26}">
      <dgm:prSet/>
      <dgm:spPr/>
      <dgm:t>
        <a:bodyPr/>
        <a:lstStyle/>
        <a:p>
          <a:endParaRPr lang="ru-RU"/>
        </a:p>
      </dgm:t>
    </dgm:pt>
    <dgm:pt modelId="{12BC56D3-697D-49F2-8C26-AA45BBC979AE}" type="sibTrans" cxnId="{EFC74870-8841-4534-9479-A313DCD50D26}">
      <dgm:prSet/>
      <dgm:spPr/>
      <dgm:t>
        <a:bodyPr/>
        <a:lstStyle/>
        <a:p>
          <a:endParaRPr lang="ru-RU"/>
        </a:p>
      </dgm:t>
    </dgm:pt>
    <dgm:pt modelId="{6D31D8FC-36AD-4CEB-AD51-987817C2AC9C}">
      <dgm:prSet custT="1"/>
      <dgm:spPr>
        <a:solidFill>
          <a:srgbClr val="FFFFFF"/>
        </a:solidFill>
      </dgm:spPr>
      <dgm:t>
        <a:bodyPr/>
        <a:lstStyle/>
        <a:p>
          <a:r>
            <a:rPr lang="ru-RU" sz="2800" b="1" i="0" u="none" dirty="0" smtClean="0">
              <a:solidFill>
                <a:srgbClr val="C00000"/>
              </a:solidFill>
            </a:rPr>
            <a:t>МСДП </a:t>
          </a:r>
        </a:p>
        <a:p>
          <a:r>
            <a:rPr lang="ru-RU" sz="2800" b="1" i="0" u="none" dirty="0" smtClean="0">
              <a:solidFill>
                <a:srgbClr val="C00000"/>
              </a:solidFill>
            </a:rPr>
            <a:t>(сом)</a:t>
          </a:r>
          <a:endParaRPr lang="ru-RU" sz="2800" b="1" dirty="0">
            <a:solidFill>
              <a:srgbClr val="C00000"/>
            </a:solidFill>
          </a:endParaRPr>
        </a:p>
      </dgm:t>
    </dgm:pt>
    <dgm:pt modelId="{3A1610E9-8ECA-4B07-A8E9-33F98910C9A3}" type="parTrans" cxnId="{43301B43-F0D2-4C80-93F7-2F8703F1B071}">
      <dgm:prSet/>
      <dgm:spPr/>
      <dgm:t>
        <a:bodyPr/>
        <a:lstStyle/>
        <a:p>
          <a:endParaRPr lang="ru-RU"/>
        </a:p>
      </dgm:t>
    </dgm:pt>
    <dgm:pt modelId="{AB1B3ED0-47DC-46F7-B949-D81F502765B2}" type="sibTrans" cxnId="{43301B43-F0D2-4C80-93F7-2F8703F1B071}">
      <dgm:prSet/>
      <dgm:spPr/>
      <dgm:t>
        <a:bodyPr/>
        <a:lstStyle/>
        <a:p>
          <a:endParaRPr lang="ru-RU"/>
        </a:p>
      </dgm:t>
    </dgm:pt>
    <dgm:pt modelId="{CBF38334-4FFA-4EC5-9E95-4E9FDF2E5118}">
      <dgm:prSet custT="1"/>
      <dgm:spPr>
        <a:solidFill>
          <a:srgbClr val="FFFFFF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200" b="0" i="0" u="none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i="0" u="none" dirty="0" smtClean="0">
              <a:solidFill>
                <a:srgbClr val="C00000"/>
              </a:solidFill>
            </a:rPr>
            <a:t>БЕРЕКЕ (сом)</a:t>
          </a:r>
          <a:endParaRPr lang="ru-RU" sz="2800" b="1" dirty="0" smtClean="0">
            <a:solidFill>
              <a:srgbClr val="C00000"/>
            </a:solidFill>
          </a:endParaRP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dirty="0"/>
        </a:p>
      </dgm:t>
    </dgm:pt>
    <dgm:pt modelId="{17CC4745-8B6C-4AF6-9623-FD1EA5BF074A}" type="parTrans" cxnId="{BCB281C3-C4D6-4379-8DDB-80FE2E69EB8A}">
      <dgm:prSet/>
      <dgm:spPr/>
      <dgm:t>
        <a:bodyPr/>
        <a:lstStyle/>
        <a:p>
          <a:endParaRPr lang="ru-RU"/>
        </a:p>
      </dgm:t>
    </dgm:pt>
    <dgm:pt modelId="{772A8C2A-8222-45B1-BCD1-18D9CE74B50C}" type="sibTrans" cxnId="{BCB281C3-C4D6-4379-8DDB-80FE2E69EB8A}">
      <dgm:prSet/>
      <dgm:spPr/>
      <dgm:t>
        <a:bodyPr/>
        <a:lstStyle/>
        <a:p>
          <a:endParaRPr lang="ru-RU"/>
        </a:p>
      </dgm:t>
    </dgm:pt>
    <dgm:pt modelId="{76A329C1-D4FD-40B4-82E9-4FB1A4B9BE42}">
      <dgm:prSet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ru-RU" b="0" i="0" u="none" dirty="0" smtClean="0"/>
            <a:t>Средняя доходность 1-го перевода (сом)</a:t>
          </a:r>
          <a:endParaRPr lang="ru-RU" dirty="0"/>
        </a:p>
      </dgm:t>
    </dgm:pt>
    <dgm:pt modelId="{2B3E36ED-987A-4134-9D22-0557E1EBA9CD}" type="parTrans" cxnId="{6FD5DD7C-0F65-4C9B-A23A-F942E05568C5}">
      <dgm:prSet/>
      <dgm:spPr/>
      <dgm:t>
        <a:bodyPr/>
        <a:lstStyle/>
        <a:p>
          <a:endParaRPr lang="ru-RU"/>
        </a:p>
      </dgm:t>
    </dgm:pt>
    <dgm:pt modelId="{638832D6-ECA6-4E83-A668-2F99B1745D75}" type="sibTrans" cxnId="{6FD5DD7C-0F65-4C9B-A23A-F942E05568C5}">
      <dgm:prSet/>
      <dgm:spPr/>
      <dgm:t>
        <a:bodyPr/>
        <a:lstStyle/>
        <a:p>
          <a:endParaRPr lang="ru-RU"/>
        </a:p>
      </dgm:t>
    </dgm:pt>
    <dgm:pt modelId="{64C26449-40FF-462A-85C6-691B0D715301}">
      <dgm:prSet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ru-RU" b="0" i="0" u="none" dirty="0" smtClean="0"/>
            <a:t>Средняя сумма 1-го перевода (сом)</a:t>
          </a:r>
          <a:endParaRPr lang="ru-RU" dirty="0"/>
        </a:p>
      </dgm:t>
    </dgm:pt>
    <dgm:pt modelId="{16572C5C-4BDF-4BE7-9B15-379328241F91}" type="parTrans" cxnId="{ECA37045-6A82-4FA1-8B69-340A69D6F67D}">
      <dgm:prSet/>
      <dgm:spPr/>
      <dgm:t>
        <a:bodyPr/>
        <a:lstStyle/>
        <a:p>
          <a:endParaRPr lang="ru-RU"/>
        </a:p>
      </dgm:t>
    </dgm:pt>
    <dgm:pt modelId="{86903CB5-9C16-401C-BC67-B88D093DC845}" type="sibTrans" cxnId="{ECA37045-6A82-4FA1-8B69-340A69D6F67D}">
      <dgm:prSet/>
      <dgm:spPr/>
      <dgm:t>
        <a:bodyPr/>
        <a:lstStyle/>
        <a:p>
          <a:endParaRPr lang="ru-RU"/>
        </a:p>
      </dgm:t>
    </dgm:pt>
    <dgm:pt modelId="{9936C19D-6629-41D0-8A85-C3B23EF19AB6}">
      <dgm:prSet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ru-RU" b="1" i="0" u="none" dirty="0" smtClean="0"/>
            <a:t>46,2 </a:t>
          </a:r>
          <a:endParaRPr lang="ru-RU" b="1" dirty="0"/>
        </a:p>
      </dgm:t>
    </dgm:pt>
    <dgm:pt modelId="{FB851AA3-4DC8-43F6-9DD8-BE6D0DFDE068}" type="parTrans" cxnId="{E8C7CEF1-0E7C-42B8-8455-CA516DC61E25}">
      <dgm:prSet/>
      <dgm:spPr/>
      <dgm:t>
        <a:bodyPr/>
        <a:lstStyle/>
        <a:p>
          <a:endParaRPr lang="ru-RU"/>
        </a:p>
      </dgm:t>
    </dgm:pt>
    <dgm:pt modelId="{F302E417-3AF7-42FC-9F27-2162F3560DCB}" type="sibTrans" cxnId="{E8C7CEF1-0E7C-42B8-8455-CA516DC61E25}">
      <dgm:prSet/>
      <dgm:spPr/>
      <dgm:t>
        <a:bodyPr/>
        <a:lstStyle/>
        <a:p>
          <a:endParaRPr lang="ru-RU"/>
        </a:p>
      </dgm:t>
    </dgm:pt>
    <dgm:pt modelId="{C06325DA-6DC3-4E6F-B28C-DE2DC2A5BCD6}">
      <dgm:prSet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ru-RU" b="1" i="0" u="none" dirty="0" smtClean="0"/>
            <a:t>15 746</a:t>
          </a:r>
          <a:endParaRPr lang="ru-RU" b="1" dirty="0"/>
        </a:p>
      </dgm:t>
    </dgm:pt>
    <dgm:pt modelId="{88DCCE8D-4902-4812-8CEB-5FA349573954}" type="parTrans" cxnId="{DF43A531-D2B4-416D-9224-8A03C6EF2112}">
      <dgm:prSet/>
      <dgm:spPr/>
      <dgm:t>
        <a:bodyPr/>
        <a:lstStyle/>
        <a:p>
          <a:endParaRPr lang="ru-RU"/>
        </a:p>
      </dgm:t>
    </dgm:pt>
    <dgm:pt modelId="{6CEB0506-D6BC-4B40-BB4D-D8103F9AA03A}" type="sibTrans" cxnId="{DF43A531-D2B4-416D-9224-8A03C6EF2112}">
      <dgm:prSet/>
      <dgm:spPr/>
      <dgm:t>
        <a:bodyPr/>
        <a:lstStyle/>
        <a:p>
          <a:endParaRPr lang="ru-RU"/>
        </a:p>
      </dgm:t>
    </dgm:pt>
    <dgm:pt modelId="{447F2F53-3929-4D7D-9A46-491D5142BAEE}">
      <dgm:prSet/>
      <dgm:spPr>
        <a:solidFill>
          <a:srgbClr val="FFFFFF">
            <a:alpha val="90000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i="0" u="none" dirty="0" smtClean="0"/>
            <a:t>30 527</a:t>
          </a:r>
          <a:endParaRPr lang="ru-RU" b="1" dirty="0" smtClean="0"/>
        </a:p>
        <a:p>
          <a:pPr marL="228600" indent="0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902B8C9C-2693-4374-AB00-64676A9216F3}" type="parTrans" cxnId="{629F813F-FAE2-461F-8C10-A512A91A9D8B}">
      <dgm:prSet/>
      <dgm:spPr/>
      <dgm:t>
        <a:bodyPr/>
        <a:lstStyle/>
        <a:p>
          <a:endParaRPr lang="ru-RU"/>
        </a:p>
      </dgm:t>
    </dgm:pt>
    <dgm:pt modelId="{2FC31E37-C147-4029-BF89-B7FA72928375}" type="sibTrans" cxnId="{629F813F-FAE2-461F-8C10-A512A91A9D8B}">
      <dgm:prSet/>
      <dgm:spPr/>
      <dgm:t>
        <a:bodyPr/>
        <a:lstStyle/>
        <a:p>
          <a:endParaRPr lang="ru-RU"/>
        </a:p>
      </dgm:t>
    </dgm:pt>
    <dgm:pt modelId="{D82CB115-8AF0-461A-A66D-B188D4B09517}">
      <dgm:prSet/>
      <dgm:spPr>
        <a:solidFill>
          <a:srgbClr val="FFFFFF">
            <a:alpha val="90000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i="0" u="none" dirty="0" smtClean="0"/>
            <a:t>55,2</a:t>
          </a:r>
          <a:endParaRPr lang="ru-RU" b="1" dirty="0"/>
        </a:p>
      </dgm:t>
    </dgm:pt>
    <dgm:pt modelId="{8D76C097-22CC-4E7D-909C-D2DCE336D297}" type="sibTrans" cxnId="{6C867781-F212-42AB-8CC1-DA901F5AB192}">
      <dgm:prSet/>
      <dgm:spPr/>
      <dgm:t>
        <a:bodyPr/>
        <a:lstStyle/>
        <a:p>
          <a:endParaRPr lang="ru-RU"/>
        </a:p>
      </dgm:t>
    </dgm:pt>
    <dgm:pt modelId="{34F60E0C-71D9-4196-A5D8-56F657870A7D}" type="parTrans" cxnId="{6C867781-F212-42AB-8CC1-DA901F5AB192}">
      <dgm:prSet/>
      <dgm:spPr/>
      <dgm:t>
        <a:bodyPr/>
        <a:lstStyle/>
        <a:p>
          <a:endParaRPr lang="ru-RU"/>
        </a:p>
      </dgm:t>
    </dgm:pt>
    <dgm:pt modelId="{BE13B87E-B397-404F-9A1F-063B2E77648C}" type="pres">
      <dgm:prSet presAssocID="{EDE0478B-EFF1-4BBC-94A5-2F1AF8F0EF8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D1CDD3F-9C93-455C-BE7B-1D630B604AB5}" type="pres">
      <dgm:prSet presAssocID="{04D7AD1A-08D8-4D4D-92E8-6172A4EB3E74}" presName="root" presStyleCnt="0"/>
      <dgm:spPr/>
    </dgm:pt>
    <dgm:pt modelId="{2EB00C74-F09F-47E1-88C4-8774BA3356A5}" type="pres">
      <dgm:prSet presAssocID="{04D7AD1A-08D8-4D4D-92E8-6172A4EB3E74}" presName="rootComposite" presStyleCnt="0"/>
      <dgm:spPr/>
    </dgm:pt>
    <dgm:pt modelId="{75FCF9EF-4AA2-46A5-BEFF-2C250A73915B}" type="pres">
      <dgm:prSet presAssocID="{04D7AD1A-08D8-4D4D-92E8-6172A4EB3E74}" presName="rootText" presStyleLbl="node1" presStyleIdx="0" presStyleCnt="3" custLinFactNeighborX="5649"/>
      <dgm:spPr/>
      <dgm:t>
        <a:bodyPr/>
        <a:lstStyle/>
        <a:p>
          <a:endParaRPr lang="ru-RU"/>
        </a:p>
      </dgm:t>
    </dgm:pt>
    <dgm:pt modelId="{D1C56A4B-19CC-4D05-8EBD-B879BD229666}" type="pres">
      <dgm:prSet presAssocID="{04D7AD1A-08D8-4D4D-92E8-6172A4EB3E74}" presName="rootConnector" presStyleLbl="node1" presStyleIdx="0" presStyleCnt="3"/>
      <dgm:spPr/>
      <dgm:t>
        <a:bodyPr/>
        <a:lstStyle/>
        <a:p>
          <a:endParaRPr lang="ru-RU"/>
        </a:p>
      </dgm:t>
    </dgm:pt>
    <dgm:pt modelId="{AAF80300-E55A-4F37-BF93-4EF9845812B3}" type="pres">
      <dgm:prSet presAssocID="{04D7AD1A-08D8-4D4D-92E8-6172A4EB3E74}" presName="childShape" presStyleCnt="0"/>
      <dgm:spPr/>
    </dgm:pt>
    <dgm:pt modelId="{8678DD23-3F26-4A03-8DF5-919BD2315B56}" type="pres">
      <dgm:prSet presAssocID="{2B3E36ED-987A-4134-9D22-0557E1EBA9CD}" presName="Name13" presStyleLbl="parChTrans1D2" presStyleIdx="0" presStyleCnt="6"/>
      <dgm:spPr/>
      <dgm:t>
        <a:bodyPr/>
        <a:lstStyle/>
        <a:p>
          <a:endParaRPr lang="ru-RU"/>
        </a:p>
      </dgm:t>
    </dgm:pt>
    <dgm:pt modelId="{DA5C7FAB-FCC3-4EB7-B28D-00E5DD196C8D}" type="pres">
      <dgm:prSet presAssocID="{76A329C1-D4FD-40B4-82E9-4FB1A4B9BE42}" presName="childText" presStyleLbl="bgAcc1" presStyleIdx="0" presStyleCnt="6" custScaleX="159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8563B-44F7-4F6D-BBB5-C401DDF6269E}" type="pres">
      <dgm:prSet presAssocID="{16572C5C-4BDF-4BE7-9B15-379328241F91}" presName="Name13" presStyleLbl="parChTrans1D2" presStyleIdx="1" presStyleCnt="6"/>
      <dgm:spPr/>
      <dgm:t>
        <a:bodyPr/>
        <a:lstStyle/>
        <a:p>
          <a:endParaRPr lang="ru-RU"/>
        </a:p>
      </dgm:t>
    </dgm:pt>
    <dgm:pt modelId="{508D55BE-3DB7-409C-9BFC-818D0B168966}" type="pres">
      <dgm:prSet presAssocID="{64C26449-40FF-462A-85C6-691B0D715301}" presName="childText" presStyleLbl="bgAcc1" presStyleIdx="1" presStyleCnt="6" custScaleX="158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49269-58F6-4D83-8977-ABE1807CE765}" type="pres">
      <dgm:prSet presAssocID="{6D31D8FC-36AD-4CEB-AD51-987817C2AC9C}" presName="root" presStyleCnt="0"/>
      <dgm:spPr/>
    </dgm:pt>
    <dgm:pt modelId="{769A2352-E257-44BB-ACDC-5520F19E4BE0}" type="pres">
      <dgm:prSet presAssocID="{6D31D8FC-36AD-4CEB-AD51-987817C2AC9C}" presName="rootComposite" presStyleCnt="0"/>
      <dgm:spPr/>
    </dgm:pt>
    <dgm:pt modelId="{8643C987-704E-4C11-A11D-7EB0351B3242}" type="pres">
      <dgm:prSet presAssocID="{6D31D8FC-36AD-4CEB-AD51-987817C2AC9C}" presName="rootText" presStyleLbl="node1" presStyleIdx="1" presStyleCnt="3"/>
      <dgm:spPr/>
      <dgm:t>
        <a:bodyPr/>
        <a:lstStyle/>
        <a:p>
          <a:endParaRPr lang="ru-RU"/>
        </a:p>
      </dgm:t>
    </dgm:pt>
    <dgm:pt modelId="{FA330325-0A16-4465-896B-FE7781ADA7D8}" type="pres">
      <dgm:prSet presAssocID="{6D31D8FC-36AD-4CEB-AD51-987817C2AC9C}" presName="rootConnector" presStyleLbl="node1" presStyleIdx="1" presStyleCnt="3"/>
      <dgm:spPr/>
      <dgm:t>
        <a:bodyPr/>
        <a:lstStyle/>
        <a:p>
          <a:endParaRPr lang="ru-RU"/>
        </a:p>
      </dgm:t>
    </dgm:pt>
    <dgm:pt modelId="{CFFA519B-831C-4531-9F32-31C597D7656E}" type="pres">
      <dgm:prSet presAssocID="{6D31D8FC-36AD-4CEB-AD51-987817C2AC9C}" presName="childShape" presStyleCnt="0"/>
      <dgm:spPr/>
    </dgm:pt>
    <dgm:pt modelId="{3ED83318-B948-4F79-8D46-5E50BF388A80}" type="pres">
      <dgm:prSet presAssocID="{FB851AA3-4DC8-43F6-9DD8-BE6D0DFDE068}" presName="Name13" presStyleLbl="parChTrans1D2" presStyleIdx="2" presStyleCnt="6"/>
      <dgm:spPr/>
      <dgm:t>
        <a:bodyPr/>
        <a:lstStyle/>
        <a:p>
          <a:endParaRPr lang="ru-RU"/>
        </a:p>
      </dgm:t>
    </dgm:pt>
    <dgm:pt modelId="{66CE55D6-3EEB-4E42-A048-A20044ED3E18}" type="pres">
      <dgm:prSet presAssocID="{9936C19D-6629-41D0-8A85-C3B23EF19AB6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7FC08-48E6-4347-ABD8-23067C299CAD}" type="pres">
      <dgm:prSet presAssocID="{88DCCE8D-4902-4812-8CEB-5FA349573954}" presName="Name13" presStyleLbl="parChTrans1D2" presStyleIdx="3" presStyleCnt="6"/>
      <dgm:spPr/>
      <dgm:t>
        <a:bodyPr/>
        <a:lstStyle/>
        <a:p>
          <a:endParaRPr lang="ru-RU"/>
        </a:p>
      </dgm:t>
    </dgm:pt>
    <dgm:pt modelId="{A8787160-C065-4E17-9AEC-37B38A93DA8B}" type="pres">
      <dgm:prSet presAssocID="{C06325DA-6DC3-4E6F-B28C-DE2DC2A5BCD6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F51AA-2C79-45EB-90E6-19B3A771FEAB}" type="pres">
      <dgm:prSet presAssocID="{CBF38334-4FFA-4EC5-9E95-4E9FDF2E5118}" presName="root" presStyleCnt="0"/>
      <dgm:spPr/>
    </dgm:pt>
    <dgm:pt modelId="{D20EAA2A-5B35-4EF6-BAD0-F4F2F1A8F339}" type="pres">
      <dgm:prSet presAssocID="{CBF38334-4FFA-4EC5-9E95-4E9FDF2E5118}" presName="rootComposite" presStyleCnt="0"/>
      <dgm:spPr/>
    </dgm:pt>
    <dgm:pt modelId="{B745B376-CE5C-4DDC-B2A0-91ECFC18B788}" type="pres">
      <dgm:prSet presAssocID="{CBF38334-4FFA-4EC5-9E95-4E9FDF2E5118}" presName="rootText" presStyleLbl="node1" presStyleIdx="2" presStyleCnt="3" custLinFactNeighborX="-5649"/>
      <dgm:spPr/>
      <dgm:t>
        <a:bodyPr/>
        <a:lstStyle/>
        <a:p>
          <a:endParaRPr lang="ru-RU"/>
        </a:p>
      </dgm:t>
    </dgm:pt>
    <dgm:pt modelId="{612D66D1-4D7B-4168-87A7-B1809145E730}" type="pres">
      <dgm:prSet presAssocID="{CBF38334-4FFA-4EC5-9E95-4E9FDF2E5118}" presName="rootConnector" presStyleLbl="node1" presStyleIdx="2" presStyleCnt="3"/>
      <dgm:spPr/>
      <dgm:t>
        <a:bodyPr/>
        <a:lstStyle/>
        <a:p>
          <a:endParaRPr lang="ru-RU"/>
        </a:p>
      </dgm:t>
    </dgm:pt>
    <dgm:pt modelId="{B490DF93-A480-4918-9792-64533C1A474E}" type="pres">
      <dgm:prSet presAssocID="{CBF38334-4FFA-4EC5-9E95-4E9FDF2E5118}" presName="childShape" presStyleCnt="0"/>
      <dgm:spPr/>
    </dgm:pt>
    <dgm:pt modelId="{65EAB65D-7186-4543-B9D4-EFA081AE9AEB}" type="pres">
      <dgm:prSet presAssocID="{34F60E0C-71D9-4196-A5D8-56F657870A7D}" presName="Name13" presStyleLbl="parChTrans1D2" presStyleIdx="4" presStyleCnt="6"/>
      <dgm:spPr/>
      <dgm:t>
        <a:bodyPr/>
        <a:lstStyle/>
        <a:p>
          <a:endParaRPr lang="ru-RU"/>
        </a:p>
      </dgm:t>
    </dgm:pt>
    <dgm:pt modelId="{11465520-8260-4219-B725-179B9DA14111}" type="pres">
      <dgm:prSet presAssocID="{D82CB115-8AF0-461A-A66D-B188D4B09517}" presName="childText" presStyleLbl="bgAcc1" presStyleIdx="4" presStyleCnt="6" custLinFactNeighborX="-7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1FBEA-18A8-4E20-88C0-5A16C4C7F912}" type="pres">
      <dgm:prSet presAssocID="{902B8C9C-2693-4374-AB00-64676A9216F3}" presName="Name13" presStyleLbl="parChTrans1D2" presStyleIdx="5" presStyleCnt="6"/>
      <dgm:spPr/>
      <dgm:t>
        <a:bodyPr/>
        <a:lstStyle/>
        <a:p>
          <a:endParaRPr lang="ru-RU"/>
        </a:p>
      </dgm:t>
    </dgm:pt>
    <dgm:pt modelId="{A71BF86F-0471-42EE-ADDE-C9ADE82EFA8D}" type="pres">
      <dgm:prSet presAssocID="{447F2F53-3929-4D7D-9A46-491D5142BAEE}" presName="childText" presStyleLbl="bgAcc1" presStyleIdx="5" presStyleCnt="6" custLinFactNeighborX="-7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3FBDB7-5646-4775-8068-FFCF1BF6AC2C}" type="presOf" srcId="{CBF38334-4FFA-4EC5-9E95-4E9FDF2E5118}" destId="{612D66D1-4D7B-4168-87A7-B1809145E730}" srcOrd="1" destOrd="0" presId="urn:microsoft.com/office/officeart/2005/8/layout/hierarchy3"/>
    <dgm:cxn modelId="{6C867781-F212-42AB-8CC1-DA901F5AB192}" srcId="{CBF38334-4FFA-4EC5-9E95-4E9FDF2E5118}" destId="{D82CB115-8AF0-461A-A66D-B188D4B09517}" srcOrd="0" destOrd="0" parTransId="{34F60E0C-71D9-4196-A5D8-56F657870A7D}" sibTransId="{8D76C097-22CC-4E7D-909C-D2DCE336D297}"/>
    <dgm:cxn modelId="{C3F47FBA-8A2D-4B3F-877F-3B35103C2923}" type="presOf" srcId="{447F2F53-3929-4D7D-9A46-491D5142BAEE}" destId="{A71BF86F-0471-42EE-ADDE-C9ADE82EFA8D}" srcOrd="0" destOrd="0" presId="urn:microsoft.com/office/officeart/2005/8/layout/hierarchy3"/>
    <dgm:cxn modelId="{EC234307-CA3B-41AF-A814-BF4EEDDFED01}" type="presOf" srcId="{04D7AD1A-08D8-4D4D-92E8-6172A4EB3E74}" destId="{75FCF9EF-4AA2-46A5-BEFF-2C250A73915B}" srcOrd="0" destOrd="0" presId="urn:microsoft.com/office/officeart/2005/8/layout/hierarchy3"/>
    <dgm:cxn modelId="{2913C1D6-2064-4E71-9B15-4B126C83BED7}" type="presOf" srcId="{6D31D8FC-36AD-4CEB-AD51-987817C2AC9C}" destId="{FA330325-0A16-4465-896B-FE7781ADA7D8}" srcOrd="1" destOrd="0" presId="urn:microsoft.com/office/officeart/2005/8/layout/hierarchy3"/>
    <dgm:cxn modelId="{7F0DEB03-26FD-4FDD-A4E6-FA9669D583C7}" type="presOf" srcId="{EDE0478B-EFF1-4BBC-94A5-2F1AF8F0EF87}" destId="{BE13B87E-B397-404F-9A1F-063B2E77648C}" srcOrd="0" destOrd="0" presId="urn:microsoft.com/office/officeart/2005/8/layout/hierarchy3"/>
    <dgm:cxn modelId="{2295365C-24B8-4FF6-94FD-93D8D1D2F6F5}" type="presOf" srcId="{88DCCE8D-4902-4812-8CEB-5FA349573954}" destId="{4E27FC08-48E6-4347-ABD8-23067C299CAD}" srcOrd="0" destOrd="0" presId="urn:microsoft.com/office/officeart/2005/8/layout/hierarchy3"/>
    <dgm:cxn modelId="{ECA37045-6A82-4FA1-8B69-340A69D6F67D}" srcId="{04D7AD1A-08D8-4D4D-92E8-6172A4EB3E74}" destId="{64C26449-40FF-462A-85C6-691B0D715301}" srcOrd="1" destOrd="0" parTransId="{16572C5C-4BDF-4BE7-9B15-379328241F91}" sibTransId="{86903CB5-9C16-401C-BC67-B88D093DC845}"/>
    <dgm:cxn modelId="{EFC74870-8841-4534-9479-A313DCD50D26}" srcId="{EDE0478B-EFF1-4BBC-94A5-2F1AF8F0EF87}" destId="{04D7AD1A-08D8-4D4D-92E8-6172A4EB3E74}" srcOrd="0" destOrd="0" parTransId="{C0640AA1-7F1B-4197-82C2-6EFBD976B72A}" sibTransId="{12BC56D3-697D-49F2-8C26-AA45BBC979AE}"/>
    <dgm:cxn modelId="{68AE4C7E-91E3-4570-8A06-EFF7F3740A44}" type="presOf" srcId="{16572C5C-4BDF-4BE7-9B15-379328241F91}" destId="{9588563B-44F7-4F6D-BBB5-C401DDF6269E}" srcOrd="0" destOrd="0" presId="urn:microsoft.com/office/officeart/2005/8/layout/hierarchy3"/>
    <dgm:cxn modelId="{DF43A531-D2B4-416D-9224-8A03C6EF2112}" srcId="{6D31D8FC-36AD-4CEB-AD51-987817C2AC9C}" destId="{C06325DA-6DC3-4E6F-B28C-DE2DC2A5BCD6}" srcOrd="1" destOrd="0" parTransId="{88DCCE8D-4902-4812-8CEB-5FA349573954}" sibTransId="{6CEB0506-D6BC-4B40-BB4D-D8103F9AA03A}"/>
    <dgm:cxn modelId="{E15A7DC4-E1FC-4FBE-B196-3ED8B4B2D751}" type="presOf" srcId="{C06325DA-6DC3-4E6F-B28C-DE2DC2A5BCD6}" destId="{A8787160-C065-4E17-9AEC-37B38A93DA8B}" srcOrd="0" destOrd="0" presId="urn:microsoft.com/office/officeart/2005/8/layout/hierarchy3"/>
    <dgm:cxn modelId="{BCB281C3-C4D6-4379-8DDB-80FE2E69EB8A}" srcId="{EDE0478B-EFF1-4BBC-94A5-2F1AF8F0EF87}" destId="{CBF38334-4FFA-4EC5-9E95-4E9FDF2E5118}" srcOrd="2" destOrd="0" parTransId="{17CC4745-8B6C-4AF6-9623-FD1EA5BF074A}" sibTransId="{772A8C2A-8222-45B1-BCD1-18D9CE74B50C}"/>
    <dgm:cxn modelId="{3B08D410-5768-43B7-98F1-4398C78E34C8}" type="presOf" srcId="{FB851AA3-4DC8-43F6-9DD8-BE6D0DFDE068}" destId="{3ED83318-B948-4F79-8D46-5E50BF388A80}" srcOrd="0" destOrd="0" presId="urn:microsoft.com/office/officeart/2005/8/layout/hierarchy3"/>
    <dgm:cxn modelId="{02F1A304-4464-492A-AD37-499468619A16}" type="presOf" srcId="{76A329C1-D4FD-40B4-82E9-4FB1A4B9BE42}" destId="{DA5C7FAB-FCC3-4EB7-B28D-00E5DD196C8D}" srcOrd="0" destOrd="0" presId="urn:microsoft.com/office/officeart/2005/8/layout/hierarchy3"/>
    <dgm:cxn modelId="{3B6617B7-AFB8-460E-AE46-26F082744ADA}" type="presOf" srcId="{34F60E0C-71D9-4196-A5D8-56F657870A7D}" destId="{65EAB65D-7186-4543-B9D4-EFA081AE9AEB}" srcOrd="0" destOrd="0" presId="urn:microsoft.com/office/officeart/2005/8/layout/hierarchy3"/>
    <dgm:cxn modelId="{0005EFD0-11EC-464F-84BE-5234F72112A6}" type="presOf" srcId="{64C26449-40FF-462A-85C6-691B0D715301}" destId="{508D55BE-3DB7-409C-9BFC-818D0B168966}" srcOrd="0" destOrd="0" presId="urn:microsoft.com/office/officeart/2005/8/layout/hierarchy3"/>
    <dgm:cxn modelId="{43301B43-F0D2-4C80-93F7-2F8703F1B071}" srcId="{EDE0478B-EFF1-4BBC-94A5-2F1AF8F0EF87}" destId="{6D31D8FC-36AD-4CEB-AD51-987817C2AC9C}" srcOrd="1" destOrd="0" parTransId="{3A1610E9-8ECA-4B07-A8E9-33F98910C9A3}" sibTransId="{AB1B3ED0-47DC-46F7-B949-D81F502765B2}"/>
    <dgm:cxn modelId="{1FE7862C-14AA-4765-AFA6-1EC8CA66A04B}" type="presOf" srcId="{2B3E36ED-987A-4134-9D22-0557E1EBA9CD}" destId="{8678DD23-3F26-4A03-8DF5-919BD2315B56}" srcOrd="0" destOrd="0" presId="urn:microsoft.com/office/officeart/2005/8/layout/hierarchy3"/>
    <dgm:cxn modelId="{E8C7CEF1-0E7C-42B8-8455-CA516DC61E25}" srcId="{6D31D8FC-36AD-4CEB-AD51-987817C2AC9C}" destId="{9936C19D-6629-41D0-8A85-C3B23EF19AB6}" srcOrd="0" destOrd="0" parTransId="{FB851AA3-4DC8-43F6-9DD8-BE6D0DFDE068}" sibTransId="{F302E417-3AF7-42FC-9F27-2162F3560DCB}"/>
    <dgm:cxn modelId="{F13EB0A2-EFB4-43B2-B328-E39E69A7DE93}" type="presOf" srcId="{D82CB115-8AF0-461A-A66D-B188D4B09517}" destId="{11465520-8260-4219-B725-179B9DA14111}" srcOrd="0" destOrd="0" presId="urn:microsoft.com/office/officeart/2005/8/layout/hierarchy3"/>
    <dgm:cxn modelId="{EB5AF419-AABC-465A-AAC4-187799FC79A9}" type="presOf" srcId="{04D7AD1A-08D8-4D4D-92E8-6172A4EB3E74}" destId="{D1C56A4B-19CC-4D05-8EBD-B879BD229666}" srcOrd="1" destOrd="0" presId="urn:microsoft.com/office/officeart/2005/8/layout/hierarchy3"/>
    <dgm:cxn modelId="{452B6B04-F018-4EF2-8D91-CDF80F84EE05}" type="presOf" srcId="{6D31D8FC-36AD-4CEB-AD51-987817C2AC9C}" destId="{8643C987-704E-4C11-A11D-7EB0351B3242}" srcOrd="0" destOrd="0" presId="urn:microsoft.com/office/officeart/2005/8/layout/hierarchy3"/>
    <dgm:cxn modelId="{A7E044B5-987D-4B5E-A8D5-08B5DC7280DC}" type="presOf" srcId="{CBF38334-4FFA-4EC5-9E95-4E9FDF2E5118}" destId="{B745B376-CE5C-4DDC-B2A0-91ECFC18B788}" srcOrd="0" destOrd="0" presId="urn:microsoft.com/office/officeart/2005/8/layout/hierarchy3"/>
    <dgm:cxn modelId="{53999BE0-DDB9-4763-A2EA-24B25C6FAF88}" type="presOf" srcId="{9936C19D-6629-41D0-8A85-C3B23EF19AB6}" destId="{66CE55D6-3EEB-4E42-A048-A20044ED3E18}" srcOrd="0" destOrd="0" presId="urn:microsoft.com/office/officeart/2005/8/layout/hierarchy3"/>
    <dgm:cxn modelId="{47DF4082-3256-4A4F-BF2C-43679AD08B46}" type="presOf" srcId="{902B8C9C-2693-4374-AB00-64676A9216F3}" destId="{4A71FBEA-18A8-4E20-88C0-5A16C4C7F912}" srcOrd="0" destOrd="0" presId="urn:microsoft.com/office/officeart/2005/8/layout/hierarchy3"/>
    <dgm:cxn modelId="{629F813F-FAE2-461F-8C10-A512A91A9D8B}" srcId="{CBF38334-4FFA-4EC5-9E95-4E9FDF2E5118}" destId="{447F2F53-3929-4D7D-9A46-491D5142BAEE}" srcOrd="1" destOrd="0" parTransId="{902B8C9C-2693-4374-AB00-64676A9216F3}" sibTransId="{2FC31E37-C147-4029-BF89-B7FA72928375}"/>
    <dgm:cxn modelId="{6FD5DD7C-0F65-4C9B-A23A-F942E05568C5}" srcId="{04D7AD1A-08D8-4D4D-92E8-6172A4EB3E74}" destId="{76A329C1-D4FD-40B4-82E9-4FB1A4B9BE42}" srcOrd="0" destOrd="0" parTransId="{2B3E36ED-987A-4134-9D22-0557E1EBA9CD}" sibTransId="{638832D6-ECA6-4E83-A668-2F99B1745D75}"/>
    <dgm:cxn modelId="{34885287-1195-480D-B859-4E932E5CEB7F}" type="presParOf" srcId="{BE13B87E-B397-404F-9A1F-063B2E77648C}" destId="{6D1CDD3F-9C93-455C-BE7B-1D630B604AB5}" srcOrd="0" destOrd="0" presId="urn:microsoft.com/office/officeart/2005/8/layout/hierarchy3"/>
    <dgm:cxn modelId="{5E0240CE-16D6-4186-84E9-58E39889BAAB}" type="presParOf" srcId="{6D1CDD3F-9C93-455C-BE7B-1D630B604AB5}" destId="{2EB00C74-F09F-47E1-88C4-8774BA3356A5}" srcOrd="0" destOrd="0" presId="urn:microsoft.com/office/officeart/2005/8/layout/hierarchy3"/>
    <dgm:cxn modelId="{3A27B69D-7438-4F33-90C6-541ECDF900F2}" type="presParOf" srcId="{2EB00C74-F09F-47E1-88C4-8774BA3356A5}" destId="{75FCF9EF-4AA2-46A5-BEFF-2C250A73915B}" srcOrd="0" destOrd="0" presId="urn:microsoft.com/office/officeart/2005/8/layout/hierarchy3"/>
    <dgm:cxn modelId="{C82544EC-017D-46A3-B912-A42D5E9A0AF1}" type="presParOf" srcId="{2EB00C74-F09F-47E1-88C4-8774BA3356A5}" destId="{D1C56A4B-19CC-4D05-8EBD-B879BD229666}" srcOrd="1" destOrd="0" presId="urn:microsoft.com/office/officeart/2005/8/layout/hierarchy3"/>
    <dgm:cxn modelId="{B653AA69-DF90-428A-B134-B29E4A403DDD}" type="presParOf" srcId="{6D1CDD3F-9C93-455C-BE7B-1D630B604AB5}" destId="{AAF80300-E55A-4F37-BF93-4EF9845812B3}" srcOrd="1" destOrd="0" presId="urn:microsoft.com/office/officeart/2005/8/layout/hierarchy3"/>
    <dgm:cxn modelId="{1F0DBE20-2D1D-4286-854B-5D694B47D5EE}" type="presParOf" srcId="{AAF80300-E55A-4F37-BF93-4EF9845812B3}" destId="{8678DD23-3F26-4A03-8DF5-919BD2315B56}" srcOrd="0" destOrd="0" presId="urn:microsoft.com/office/officeart/2005/8/layout/hierarchy3"/>
    <dgm:cxn modelId="{F6253BED-2B6F-4C52-B9BD-831E49949937}" type="presParOf" srcId="{AAF80300-E55A-4F37-BF93-4EF9845812B3}" destId="{DA5C7FAB-FCC3-4EB7-B28D-00E5DD196C8D}" srcOrd="1" destOrd="0" presId="urn:microsoft.com/office/officeart/2005/8/layout/hierarchy3"/>
    <dgm:cxn modelId="{205BBF5E-FE09-46F1-ACC6-7E1C44A222F4}" type="presParOf" srcId="{AAF80300-E55A-4F37-BF93-4EF9845812B3}" destId="{9588563B-44F7-4F6D-BBB5-C401DDF6269E}" srcOrd="2" destOrd="0" presId="urn:microsoft.com/office/officeart/2005/8/layout/hierarchy3"/>
    <dgm:cxn modelId="{E9640AC3-5F30-40F8-82ED-9D01577EF6C8}" type="presParOf" srcId="{AAF80300-E55A-4F37-BF93-4EF9845812B3}" destId="{508D55BE-3DB7-409C-9BFC-818D0B168966}" srcOrd="3" destOrd="0" presId="urn:microsoft.com/office/officeart/2005/8/layout/hierarchy3"/>
    <dgm:cxn modelId="{0E7FAE83-0B3B-4B92-9C69-E8366909EC81}" type="presParOf" srcId="{BE13B87E-B397-404F-9A1F-063B2E77648C}" destId="{E2B49269-58F6-4D83-8977-ABE1807CE765}" srcOrd="1" destOrd="0" presId="urn:microsoft.com/office/officeart/2005/8/layout/hierarchy3"/>
    <dgm:cxn modelId="{7132052E-8D28-4DF2-8128-102949347B68}" type="presParOf" srcId="{E2B49269-58F6-4D83-8977-ABE1807CE765}" destId="{769A2352-E257-44BB-ACDC-5520F19E4BE0}" srcOrd="0" destOrd="0" presId="urn:microsoft.com/office/officeart/2005/8/layout/hierarchy3"/>
    <dgm:cxn modelId="{6633E4C5-4D3F-4EEB-8164-C9CF86D392B4}" type="presParOf" srcId="{769A2352-E257-44BB-ACDC-5520F19E4BE0}" destId="{8643C987-704E-4C11-A11D-7EB0351B3242}" srcOrd="0" destOrd="0" presId="urn:microsoft.com/office/officeart/2005/8/layout/hierarchy3"/>
    <dgm:cxn modelId="{4E39F7E2-7C4A-4F04-9CC1-8C4561BB3309}" type="presParOf" srcId="{769A2352-E257-44BB-ACDC-5520F19E4BE0}" destId="{FA330325-0A16-4465-896B-FE7781ADA7D8}" srcOrd="1" destOrd="0" presId="urn:microsoft.com/office/officeart/2005/8/layout/hierarchy3"/>
    <dgm:cxn modelId="{C3C58BBB-0715-46DF-A9AB-DA40FFC994DB}" type="presParOf" srcId="{E2B49269-58F6-4D83-8977-ABE1807CE765}" destId="{CFFA519B-831C-4531-9F32-31C597D7656E}" srcOrd="1" destOrd="0" presId="urn:microsoft.com/office/officeart/2005/8/layout/hierarchy3"/>
    <dgm:cxn modelId="{7F0CBB50-F6B6-4801-B63F-BB8EBA785AB6}" type="presParOf" srcId="{CFFA519B-831C-4531-9F32-31C597D7656E}" destId="{3ED83318-B948-4F79-8D46-5E50BF388A80}" srcOrd="0" destOrd="0" presId="urn:microsoft.com/office/officeart/2005/8/layout/hierarchy3"/>
    <dgm:cxn modelId="{BEC700BF-7458-4349-86F5-C1F41EB591CF}" type="presParOf" srcId="{CFFA519B-831C-4531-9F32-31C597D7656E}" destId="{66CE55D6-3EEB-4E42-A048-A20044ED3E18}" srcOrd="1" destOrd="0" presId="urn:microsoft.com/office/officeart/2005/8/layout/hierarchy3"/>
    <dgm:cxn modelId="{6244435C-629F-434A-A127-B12E6708C5AD}" type="presParOf" srcId="{CFFA519B-831C-4531-9F32-31C597D7656E}" destId="{4E27FC08-48E6-4347-ABD8-23067C299CAD}" srcOrd="2" destOrd="0" presId="urn:microsoft.com/office/officeart/2005/8/layout/hierarchy3"/>
    <dgm:cxn modelId="{5B7C2825-1C04-498B-9EBE-6D0740F09593}" type="presParOf" srcId="{CFFA519B-831C-4531-9F32-31C597D7656E}" destId="{A8787160-C065-4E17-9AEC-37B38A93DA8B}" srcOrd="3" destOrd="0" presId="urn:microsoft.com/office/officeart/2005/8/layout/hierarchy3"/>
    <dgm:cxn modelId="{7EE91ECE-BA0D-4DD9-A6CD-9100E1A2CA2B}" type="presParOf" srcId="{BE13B87E-B397-404F-9A1F-063B2E77648C}" destId="{EB8F51AA-2C79-45EB-90E6-19B3A771FEAB}" srcOrd="2" destOrd="0" presId="urn:microsoft.com/office/officeart/2005/8/layout/hierarchy3"/>
    <dgm:cxn modelId="{95A55C64-B83B-4AD8-8120-170093AA4EF5}" type="presParOf" srcId="{EB8F51AA-2C79-45EB-90E6-19B3A771FEAB}" destId="{D20EAA2A-5B35-4EF6-BAD0-F4F2F1A8F339}" srcOrd="0" destOrd="0" presId="urn:microsoft.com/office/officeart/2005/8/layout/hierarchy3"/>
    <dgm:cxn modelId="{B44CF2C8-1AC2-462E-860E-3991A29317C5}" type="presParOf" srcId="{D20EAA2A-5B35-4EF6-BAD0-F4F2F1A8F339}" destId="{B745B376-CE5C-4DDC-B2A0-91ECFC18B788}" srcOrd="0" destOrd="0" presId="urn:microsoft.com/office/officeart/2005/8/layout/hierarchy3"/>
    <dgm:cxn modelId="{F0DFA85F-9679-48E3-B32B-B1294B3A3CCE}" type="presParOf" srcId="{D20EAA2A-5B35-4EF6-BAD0-F4F2F1A8F339}" destId="{612D66D1-4D7B-4168-87A7-B1809145E730}" srcOrd="1" destOrd="0" presId="urn:microsoft.com/office/officeart/2005/8/layout/hierarchy3"/>
    <dgm:cxn modelId="{86BE70DB-B3C7-40B5-92F5-88AC63E2E6B7}" type="presParOf" srcId="{EB8F51AA-2C79-45EB-90E6-19B3A771FEAB}" destId="{B490DF93-A480-4918-9792-64533C1A474E}" srcOrd="1" destOrd="0" presId="urn:microsoft.com/office/officeart/2005/8/layout/hierarchy3"/>
    <dgm:cxn modelId="{0ABACC27-8B67-4D34-8A96-483831F9030C}" type="presParOf" srcId="{B490DF93-A480-4918-9792-64533C1A474E}" destId="{65EAB65D-7186-4543-B9D4-EFA081AE9AEB}" srcOrd="0" destOrd="0" presId="urn:microsoft.com/office/officeart/2005/8/layout/hierarchy3"/>
    <dgm:cxn modelId="{9BFA3BF8-FA4B-454B-819E-8B5BC8F63421}" type="presParOf" srcId="{B490DF93-A480-4918-9792-64533C1A474E}" destId="{11465520-8260-4219-B725-179B9DA14111}" srcOrd="1" destOrd="0" presId="urn:microsoft.com/office/officeart/2005/8/layout/hierarchy3"/>
    <dgm:cxn modelId="{16018450-686B-4BEB-B9BC-5EA5BC47C95F}" type="presParOf" srcId="{B490DF93-A480-4918-9792-64533C1A474E}" destId="{4A71FBEA-18A8-4E20-88C0-5A16C4C7F912}" srcOrd="2" destOrd="0" presId="urn:microsoft.com/office/officeart/2005/8/layout/hierarchy3"/>
    <dgm:cxn modelId="{0784F945-79AC-45E3-A5AD-51170A62DB0B}" type="presParOf" srcId="{B490DF93-A480-4918-9792-64533C1A474E}" destId="{A71BF86F-0471-42EE-ADDE-C9ADE82EFA8D}" srcOrd="3" destOrd="0" presId="urn:microsoft.com/office/officeart/2005/8/layout/hierarchy3"/>
  </dgm:cxnLst>
  <dgm:bg>
    <a:solidFill>
      <a:srgbClr val="FFFFFF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372EAD-7EB9-4BA1-91DB-0613A0C1C501}" type="doc">
      <dgm:prSet loTypeId="urn:microsoft.com/office/officeart/2005/8/layout/lProcess3" loCatId="process" qsTypeId="urn:microsoft.com/office/officeart/2005/8/quickstyle/simple4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9D2B2D61-C946-467C-A520-41F9DC43A4D4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FFFFFF"/>
        </a:solidFill>
        <a:ln>
          <a:solidFill>
            <a:srgbClr val="C0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ru-RU" sz="2400" dirty="0" smtClean="0">
              <a:solidFill>
                <a:srgbClr val="000000"/>
              </a:solidFill>
            </a:rPr>
            <a:t>6,4</a:t>
          </a:r>
          <a:endParaRPr lang="ru-RU" sz="2400" dirty="0">
            <a:solidFill>
              <a:srgbClr val="000000"/>
            </a:solidFill>
          </a:endParaRPr>
        </a:p>
      </dgm:t>
    </dgm:pt>
    <dgm:pt modelId="{686B3EB8-07E8-487A-AD85-19577FC28783}" type="parTrans" cxnId="{9F1534A4-4EDD-4E2C-997A-7937E6C24C49}">
      <dgm:prSet/>
      <dgm:spPr/>
      <dgm:t>
        <a:bodyPr/>
        <a:lstStyle/>
        <a:p>
          <a:endParaRPr lang="ru-RU"/>
        </a:p>
      </dgm:t>
    </dgm:pt>
    <dgm:pt modelId="{8810DD00-C584-48FD-AC38-763E7383AA47}" type="sibTrans" cxnId="{9F1534A4-4EDD-4E2C-997A-7937E6C24C49}">
      <dgm:prSet/>
      <dgm:spPr/>
      <dgm:t>
        <a:bodyPr/>
        <a:lstStyle/>
        <a:p>
          <a:endParaRPr lang="ru-RU"/>
        </a:p>
      </dgm:t>
    </dgm:pt>
    <dgm:pt modelId="{DB8A2836-6D86-4175-AF8D-BB3CD8BED764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noFill/>
        <a:ln>
          <a:solidFill>
            <a:srgbClr val="000000"/>
          </a:solidFill>
        </a:ln>
      </dgm:spPr>
      <dgm:t>
        <a:bodyPr/>
        <a:lstStyle/>
        <a:p>
          <a:r>
            <a:rPr lang="ru-RU" sz="2400" dirty="0" smtClean="0">
              <a:solidFill>
                <a:srgbClr val="C00000"/>
              </a:solidFill>
            </a:rPr>
            <a:t>2009 год</a:t>
          </a:r>
          <a:endParaRPr lang="ru-RU" sz="2400" dirty="0">
            <a:solidFill>
              <a:srgbClr val="C00000"/>
            </a:solidFill>
          </a:endParaRPr>
        </a:p>
      </dgm:t>
    </dgm:pt>
    <dgm:pt modelId="{6A1974C3-D26F-45A4-80A5-D10BC2DA07DA}" type="parTrans" cxnId="{142A93D4-8367-4468-9388-11EEE3186B7D}">
      <dgm:prSet/>
      <dgm:spPr/>
      <dgm:t>
        <a:bodyPr/>
        <a:lstStyle/>
        <a:p>
          <a:endParaRPr lang="ru-RU"/>
        </a:p>
      </dgm:t>
    </dgm:pt>
    <dgm:pt modelId="{84740AD8-E72D-4B37-94A8-D1C91D0150D7}" type="sibTrans" cxnId="{142A93D4-8367-4468-9388-11EEE3186B7D}">
      <dgm:prSet/>
      <dgm:spPr/>
      <dgm:t>
        <a:bodyPr/>
        <a:lstStyle/>
        <a:p>
          <a:endParaRPr lang="ru-RU"/>
        </a:p>
      </dgm:t>
    </dgm:pt>
    <dgm:pt modelId="{7C978404-865A-4F6C-9B2B-6FA8DE4CBE10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FFFFFF"/>
        </a:solidFill>
        <a:ln>
          <a:solidFill>
            <a:srgbClr val="C0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ru-RU" sz="2400" dirty="0" smtClean="0">
              <a:solidFill>
                <a:srgbClr val="000000"/>
              </a:solidFill>
            </a:rPr>
            <a:t>31,2</a:t>
          </a:r>
          <a:endParaRPr lang="ru-RU" sz="2400" dirty="0">
            <a:solidFill>
              <a:srgbClr val="000000"/>
            </a:solidFill>
          </a:endParaRPr>
        </a:p>
      </dgm:t>
    </dgm:pt>
    <dgm:pt modelId="{7D4207E6-EEA0-4E5B-B86E-E225B2C79792}" type="parTrans" cxnId="{5D621AC8-60F8-49BA-A5A2-B81DD9454DED}">
      <dgm:prSet/>
      <dgm:spPr/>
      <dgm:t>
        <a:bodyPr/>
        <a:lstStyle/>
        <a:p>
          <a:endParaRPr lang="ru-RU"/>
        </a:p>
      </dgm:t>
    </dgm:pt>
    <dgm:pt modelId="{8C547C1F-E733-440B-AF73-8CF443196B7B}" type="sibTrans" cxnId="{5D621AC8-60F8-49BA-A5A2-B81DD9454DED}">
      <dgm:prSet/>
      <dgm:spPr/>
      <dgm:t>
        <a:bodyPr/>
        <a:lstStyle/>
        <a:p>
          <a:endParaRPr lang="ru-RU"/>
        </a:p>
      </dgm:t>
    </dgm:pt>
    <dgm:pt modelId="{305230BD-05BF-4D38-86E4-44DC6175C29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noFill/>
        <a:ln>
          <a:solidFill>
            <a:srgbClr val="000000"/>
          </a:solidFill>
        </a:ln>
      </dgm:spPr>
      <dgm:t>
        <a:bodyPr/>
        <a:lstStyle/>
        <a:p>
          <a:r>
            <a:rPr lang="ru-RU" sz="2400" dirty="0" smtClean="0">
              <a:solidFill>
                <a:srgbClr val="C00000"/>
              </a:solidFill>
            </a:rPr>
            <a:t>2010 год</a:t>
          </a:r>
          <a:endParaRPr lang="ru-RU" sz="2400" dirty="0">
            <a:solidFill>
              <a:srgbClr val="C00000"/>
            </a:solidFill>
          </a:endParaRPr>
        </a:p>
      </dgm:t>
    </dgm:pt>
    <dgm:pt modelId="{80965AE1-A4D1-4B48-A8BE-34DDBD03A704}" type="parTrans" cxnId="{D79C9321-C986-4F91-9988-C441EB7A9E6C}">
      <dgm:prSet/>
      <dgm:spPr/>
      <dgm:t>
        <a:bodyPr/>
        <a:lstStyle/>
        <a:p>
          <a:endParaRPr lang="ru-RU"/>
        </a:p>
      </dgm:t>
    </dgm:pt>
    <dgm:pt modelId="{1B1EA5BE-711B-4D75-B7C4-EE77C9A7D58D}" type="sibTrans" cxnId="{D79C9321-C986-4F91-9988-C441EB7A9E6C}">
      <dgm:prSet/>
      <dgm:spPr/>
      <dgm:t>
        <a:bodyPr/>
        <a:lstStyle/>
        <a:p>
          <a:endParaRPr lang="ru-RU"/>
        </a:p>
      </dgm:t>
    </dgm:pt>
    <dgm:pt modelId="{85488331-534E-4466-84CC-B398CD584966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FFFFFF"/>
        </a:solidFill>
        <a:ln>
          <a:solidFill>
            <a:srgbClr val="C0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ru-RU" sz="2400" dirty="0" smtClean="0">
              <a:solidFill>
                <a:srgbClr val="000000"/>
              </a:solidFill>
            </a:rPr>
            <a:t>102,2</a:t>
          </a:r>
          <a:endParaRPr lang="ru-RU" sz="2400" dirty="0">
            <a:solidFill>
              <a:srgbClr val="000000"/>
            </a:solidFill>
          </a:endParaRPr>
        </a:p>
      </dgm:t>
    </dgm:pt>
    <dgm:pt modelId="{12E80CC8-BE83-423B-AAF7-59258427A291}" type="parTrans" cxnId="{F33CEACF-59C7-4A4B-9A30-9A202A7A42BD}">
      <dgm:prSet/>
      <dgm:spPr/>
      <dgm:t>
        <a:bodyPr/>
        <a:lstStyle/>
        <a:p>
          <a:endParaRPr lang="ru-RU"/>
        </a:p>
      </dgm:t>
    </dgm:pt>
    <dgm:pt modelId="{3EADD2F1-8AC8-471E-B7C2-7A08C5316594}" type="sibTrans" cxnId="{F33CEACF-59C7-4A4B-9A30-9A202A7A42BD}">
      <dgm:prSet/>
      <dgm:spPr/>
      <dgm:t>
        <a:bodyPr/>
        <a:lstStyle/>
        <a:p>
          <a:endParaRPr lang="ru-RU"/>
        </a:p>
      </dgm:t>
    </dgm:pt>
    <dgm:pt modelId="{863701F1-5790-4CBF-962B-DC3DB4CCB675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noFill/>
        <a:ln>
          <a:solidFill>
            <a:srgbClr val="000000"/>
          </a:solidFill>
        </a:ln>
      </dgm:spPr>
      <dgm:t>
        <a:bodyPr/>
        <a:lstStyle/>
        <a:p>
          <a:r>
            <a:rPr lang="ru-RU" sz="2400" dirty="0" smtClean="0">
              <a:solidFill>
                <a:srgbClr val="C00000"/>
              </a:solidFill>
            </a:rPr>
            <a:t>2014 год</a:t>
          </a:r>
          <a:endParaRPr lang="ru-RU" sz="2400" dirty="0">
            <a:solidFill>
              <a:srgbClr val="C00000"/>
            </a:solidFill>
          </a:endParaRPr>
        </a:p>
      </dgm:t>
    </dgm:pt>
    <dgm:pt modelId="{384B79BC-2EA7-4E55-B690-7788CE8D27E2}" type="parTrans" cxnId="{BA03B23E-BC45-4FAA-9D5C-090B25AD0484}">
      <dgm:prSet/>
      <dgm:spPr/>
      <dgm:t>
        <a:bodyPr/>
        <a:lstStyle/>
        <a:p>
          <a:endParaRPr lang="ru-RU"/>
        </a:p>
      </dgm:t>
    </dgm:pt>
    <dgm:pt modelId="{EDA2726A-9C02-4E4A-BA22-DF1DED2E7E57}" type="sibTrans" cxnId="{BA03B23E-BC45-4FAA-9D5C-090B25AD0484}">
      <dgm:prSet/>
      <dgm:spPr/>
      <dgm:t>
        <a:bodyPr/>
        <a:lstStyle/>
        <a:p>
          <a:endParaRPr lang="ru-RU"/>
        </a:p>
      </dgm:t>
    </dgm:pt>
    <dgm:pt modelId="{C54AFEE3-7CCF-44C9-B31F-B9453F901AE6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noFill/>
        <a:ln>
          <a:solidFill>
            <a:srgbClr val="000000"/>
          </a:solidFill>
        </a:ln>
      </dgm:spPr>
      <dgm:t>
        <a:bodyPr/>
        <a:lstStyle/>
        <a:p>
          <a:r>
            <a:rPr lang="ru-RU" sz="2400" dirty="0" smtClean="0">
              <a:solidFill>
                <a:srgbClr val="C00000"/>
              </a:solidFill>
            </a:rPr>
            <a:t>2011 год</a:t>
          </a:r>
          <a:endParaRPr lang="ru-RU" sz="2400" dirty="0">
            <a:solidFill>
              <a:srgbClr val="C00000"/>
            </a:solidFill>
          </a:endParaRPr>
        </a:p>
      </dgm:t>
    </dgm:pt>
    <dgm:pt modelId="{0B3009D6-2F0B-4EA1-94D3-0D441563FDAE}" type="parTrans" cxnId="{90DBA9B2-9A40-436C-85C3-B9041099FA8C}">
      <dgm:prSet/>
      <dgm:spPr/>
      <dgm:t>
        <a:bodyPr/>
        <a:lstStyle/>
        <a:p>
          <a:endParaRPr lang="ru-RU"/>
        </a:p>
      </dgm:t>
    </dgm:pt>
    <dgm:pt modelId="{C816529F-F3A6-478E-B836-F5C2DD7DA3DA}" type="sibTrans" cxnId="{90DBA9B2-9A40-436C-85C3-B9041099FA8C}">
      <dgm:prSet/>
      <dgm:spPr/>
      <dgm:t>
        <a:bodyPr/>
        <a:lstStyle/>
        <a:p>
          <a:endParaRPr lang="ru-RU"/>
        </a:p>
      </dgm:t>
    </dgm:pt>
    <dgm:pt modelId="{FE730E9D-E439-4B3C-B966-6886F7B1D1ED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FFFFFF"/>
        </a:solidFill>
        <a:ln>
          <a:solidFill>
            <a:srgbClr val="C0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ru-RU" sz="2400" dirty="0" smtClean="0">
              <a:solidFill>
                <a:srgbClr val="000000"/>
              </a:solidFill>
            </a:rPr>
            <a:t>212,3</a:t>
          </a:r>
          <a:endParaRPr lang="ru-RU" sz="2400" dirty="0">
            <a:solidFill>
              <a:srgbClr val="000000"/>
            </a:solidFill>
          </a:endParaRPr>
        </a:p>
      </dgm:t>
    </dgm:pt>
    <dgm:pt modelId="{6BD5BC6C-0B03-4C15-849B-56CFC8C9ABAC}" type="parTrans" cxnId="{9400A452-CFBF-491E-9E94-9858E5A58995}">
      <dgm:prSet/>
      <dgm:spPr/>
      <dgm:t>
        <a:bodyPr/>
        <a:lstStyle/>
        <a:p>
          <a:endParaRPr lang="ru-RU"/>
        </a:p>
      </dgm:t>
    </dgm:pt>
    <dgm:pt modelId="{0E51E98A-2136-4472-A3CA-601F14D4CC7C}" type="sibTrans" cxnId="{9400A452-CFBF-491E-9E94-9858E5A58995}">
      <dgm:prSet/>
      <dgm:spPr/>
      <dgm:t>
        <a:bodyPr/>
        <a:lstStyle/>
        <a:p>
          <a:endParaRPr lang="ru-RU"/>
        </a:p>
      </dgm:t>
    </dgm:pt>
    <dgm:pt modelId="{884D3A2B-B57C-4C00-B110-96257B45B2C3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КОЛИЧЕСТВО переводов </a:t>
          </a:r>
        </a:p>
        <a:p>
          <a:r>
            <a:rPr lang="ru-RU" sz="1600" dirty="0" smtClean="0">
              <a:solidFill>
                <a:schemeClr val="tx1"/>
              </a:solidFill>
            </a:rPr>
            <a:t>(</a:t>
          </a:r>
          <a:r>
            <a:rPr lang="ru-RU" sz="1600" b="1" dirty="0" smtClean="0">
              <a:solidFill>
                <a:schemeClr val="tx1"/>
              </a:solidFill>
            </a:rPr>
            <a:t>в тыс.)</a:t>
          </a:r>
          <a:endParaRPr lang="ru-RU" sz="1600" b="1" dirty="0">
            <a:solidFill>
              <a:schemeClr val="tx1"/>
            </a:solidFill>
          </a:endParaRPr>
        </a:p>
      </dgm:t>
    </dgm:pt>
    <dgm:pt modelId="{EE3F3CAB-584A-4433-8C88-E37577AAA45A}" type="parTrans" cxnId="{2C2B887B-8130-4F75-9870-21CC8E2654C7}">
      <dgm:prSet/>
      <dgm:spPr/>
      <dgm:t>
        <a:bodyPr/>
        <a:lstStyle/>
        <a:p>
          <a:endParaRPr lang="ru-RU"/>
        </a:p>
      </dgm:t>
    </dgm:pt>
    <dgm:pt modelId="{EFF78906-A6C8-4416-A46E-095AF70FF9D0}" type="sibTrans" cxnId="{2C2B887B-8130-4F75-9870-21CC8E2654C7}">
      <dgm:prSet/>
      <dgm:spPr/>
      <dgm:t>
        <a:bodyPr/>
        <a:lstStyle/>
        <a:p>
          <a:endParaRPr lang="ru-RU"/>
        </a:p>
      </dgm:t>
    </dgm:pt>
    <dgm:pt modelId="{20B7FD77-C657-4EDE-8B31-CFE14D0AD445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noFill/>
      </dgm:spPr>
      <dgm:t>
        <a:bodyPr/>
        <a:lstStyle/>
        <a:p>
          <a:r>
            <a:rPr lang="ru-RU" sz="2400" dirty="0" smtClean="0">
              <a:solidFill>
                <a:srgbClr val="C00000"/>
              </a:solidFill>
            </a:rPr>
            <a:t>ПЕРИОД</a:t>
          </a:r>
          <a:endParaRPr lang="ru-RU" sz="2400" dirty="0">
            <a:solidFill>
              <a:srgbClr val="C00000"/>
            </a:solidFill>
          </a:endParaRPr>
        </a:p>
      </dgm:t>
    </dgm:pt>
    <dgm:pt modelId="{37D398CA-8180-46B3-BAE7-1224B3D83907}" type="parTrans" cxnId="{007C712A-7D99-47DB-A6AA-BE8DB65B50BF}">
      <dgm:prSet/>
      <dgm:spPr/>
      <dgm:t>
        <a:bodyPr/>
        <a:lstStyle/>
        <a:p>
          <a:endParaRPr lang="ru-RU"/>
        </a:p>
      </dgm:t>
    </dgm:pt>
    <dgm:pt modelId="{1A24999F-AFB1-4691-BCE5-A50A4FB5EEAB}" type="sibTrans" cxnId="{007C712A-7D99-47DB-A6AA-BE8DB65B50BF}">
      <dgm:prSet/>
      <dgm:spPr/>
      <dgm:t>
        <a:bodyPr/>
        <a:lstStyle/>
        <a:p>
          <a:endParaRPr lang="ru-RU"/>
        </a:p>
      </dgm:t>
    </dgm:pt>
    <dgm:pt modelId="{20AF0AE1-F283-4AAE-B376-FFEC9A00F8DA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noFill/>
        <a:ln>
          <a:solidFill>
            <a:srgbClr val="000000"/>
          </a:solidFill>
        </a:ln>
      </dgm:spPr>
      <dgm:t>
        <a:bodyPr/>
        <a:lstStyle/>
        <a:p>
          <a:r>
            <a:rPr lang="ru-RU" sz="2400" dirty="0" smtClean="0">
              <a:solidFill>
                <a:srgbClr val="C00000"/>
              </a:solidFill>
            </a:rPr>
            <a:t>2012 год</a:t>
          </a:r>
          <a:endParaRPr lang="ru-RU" sz="2400" dirty="0">
            <a:solidFill>
              <a:srgbClr val="C00000"/>
            </a:solidFill>
          </a:endParaRPr>
        </a:p>
      </dgm:t>
    </dgm:pt>
    <dgm:pt modelId="{03E2B7AE-8AD7-4D0F-9192-C2F28816D9B3}" type="parTrans" cxnId="{3B0A333F-3ECB-461E-ACA2-52B48507F6A5}">
      <dgm:prSet/>
      <dgm:spPr/>
      <dgm:t>
        <a:bodyPr/>
        <a:lstStyle/>
        <a:p>
          <a:endParaRPr lang="ru-RU"/>
        </a:p>
      </dgm:t>
    </dgm:pt>
    <dgm:pt modelId="{A1AFA201-3441-4B4A-B500-7491B9220746}" type="sibTrans" cxnId="{3B0A333F-3ECB-461E-ACA2-52B48507F6A5}">
      <dgm:prSet/>
      <dgm:spPr/>
      <dgm:t>
        <a:bodyPr/>
        <a:lstStyle/>
        <a:p>
          <a:endParaRPr lang="ru-RU"/>
        </a:p>
      </dgm:t>
    </dgm:pt>
    <dgm:pt modelId="{780915E3-EDE1-422A-B502-ED8D59FCD97D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FFFFFF"/>
        </a:solidFill>
        <a:ln>
          <a:solidFill>
            <a:srgbClr val="C0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400" dirty="0" smtClean="0">
              <a:solidFill>
                <a:srgbClr val="000000"/>
              </a:solidFill>
            </a:rPr>
            <a:t>353,4</a:t>
          </a:r>
          <a:endParaRPr lang="ru-RU" sz="2400" dirty="0">
            <a:solidFill>
              <a:srgbClr val="000000"/>
            </a:solidFill>
          </a:endParaRPr>
        </a:p>
      </dgm:t>
    </dgm:pt>
    <dgm:pt modelId="{593EE85B-57DE-4878-9C05-1AD6BCE5C8BF}" type="parTrans" cxnId="{8F65C86F-04B6-46E8-A818-80DD98A07E2F}">
      <dgm:prSet/>
      <dgm:spPr/>
      <dgm:t>
        <a:bodyPr/>
        <a:lstStyle/>
        <a:p>
          <a:endParaRPr lang="ru-RU"/>
        </a:p>
      </dgm:t>
    </dgm:pt>
    <dgm:pt modelId="{0858EC2B-E24B-47DE-B446-1D8A1A70211E}" type="sibTrans" cxnId="{8F65C86F-04B6-46E8-A818-80DD98A07E2F}">
      <dgm:prSet/>
      <dgm:spPr/>
      <dgm:t>
        <a:bodyPr/>
        <a:lstStyle/>
        <a:p>
          <a:endParaRPr lang="ru-RU"/>
        </a:p>
      </dgm:t>
    </dgm:pt>
    <dgm:pt modelId="{5A37426E-9DD4-49EE-B303-A79516ED7D39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noFill/>
      </dgm:spPr>
      <dgm:t>
        <a:bodyPr/>
        <a:lstStyle/>
        <a:p>
          <a:r>
            <a:rPr lang="ru-RU" sz="2400" dirty="0" smtClean="0">
              <a:solidFill>
                <a:srgbClr val="C00000"/>
              </a:solidFill>
            </a:rPr>
            <a:t>Темп роста</a:t>
          </a:r>
          <a:endParaRPr lang="ru-RU" sz="2400" dirty="0">
            <a:solidFill>
              <a:srgbClr val="C00000"/>
            </a:solidFill>
          </a:endParaRPr>
        </a:p>
      </dgm:t>
    </dgm:pt>
    <dgm:pt modelId="{F3E3879E-D173-4B56-97D7-F5BAB0364862}" type="parTrans" cxnId="{2F22E581-D11B-43C2-BA8A-A7178B2BE8A2}">
      <dgm:prSet/>
      <dgm:spPr/>
      <dgm:t>
        <a:bodyPr/>
        <a:lstStyle/>
        <a:p>
          <a:endParaRPr lang="ru-RU"/>
        </a:p>
      </dgm:t>
    </dgm:pt>
    <dgm:pt modelId="{F8AD6A9C-A6C1-45C5-8E76-16230BF218C3}" type="sibTrans" cxnId="{2F22E581-D11B-43C2-BA8A-A7178B2BE8A2}">
      <dgm:prSet/>
      <dgm:spPr/>
      <dgm:t>
        <a:bodyPr/>
        <a:lstStyle/>
        <a:p>
          <a:endParaRPr lang="ru-RU"/>
        </a:p>
      </dgm:t>
    </dgm:pt>
    <dgm:pt modelId="{470EC730-FB07-4288-9319-545A9A997445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noFill/>
        <a:ln>
          <a:solidFill>
            <a:srgbClr val="000000"/>
          </a:solidFill>
        </a:ln>
      </dgm:spPr>
      <dgm:t>
        <a:bodyPr/>
        <a:lstStyle/>
        <a:p>
          <a:r>
            <a:rPr lang="ru-RU" sz="2400" dirty="0" smtClean="0">
              <a:solidFill>
                <a:srgbClr val="C00000"/>
              </a:solidFill>
            </a:rPr>
            <a:t>491%</a:t>
          </a:r>
          <a:endParaRPr lang="ru-RU" sz="2400" dirty="0">
            <a:solidFill>
              <a:srgbClr val="C00000"/>
            </a:solidFill>
          </a:endParaRPr>
        </a:p>
      </dgm:t>
    </dgm:pt>
    <dgm:pt modelId="{3C5B8576-0E0C-44E6-973F-F70E8EBDA84F}" type="parTrans" cxnId="{4D734C3D-FD4C-4484-AC05-474770DDFADC}">
      <dgm:prSet/>
      <dgm:spPr/>
      <dgm:t>
        <a:bodyPr/>
        <a:lstStyle/>
        <a:p>
          <a:endParaRPr lang="ru-RU"/>
        </a:p>
      </dgm:t>
    </dgm:pt>
    <dgm:pt modelId="{D25CDA02-6289-4891-BBF9-9B31B90C43E4}" type="sibTrans" cxnId="{4D734C3D-FD4C-4484-AC05-474770DDFADC}">
      <dgm:prSet/>
      <dgm:spPr/>
      <dgm:t>
        <a:bodyPr/>
        <a:lstStyle/>
        <a:p>
          <a:endParaRPr lang="ru-RU"/>
        </a:p>
      </dgm:t>
    </dgm:pt>
    <dgm:pt modelId="{91022374-FD72-4299-BBDD-5BF73F6937F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noFill/>
        <a:ln>
          <a:solidFill>
            <a:srgbClr val="000000"/>
          </a:solidFill>
        </a:ln>
      </dgm:spPr>
      <dgm:t>
        <a:bodyPr/>
        <a:lstStyle/>
        <a:p>
          <a:r>
            <a:rPr lang="ru-RU" sz="2400" dirty="0" smtClean="0">
              <a:solidFill>
                <a:srgbClr val="C00000"/>
              </a:solidFill>
            </a:rPr>
            <a:t>328%</a:t>
          </a:r>
          <a:endParaRPr lang="ru-RU" sz="2400" dirty="0">
            <a:solidFill>
              <a:srgbClr val="C00000"/>
            </a:solidFill>
          </a:endParaRPr>
        </a:p>
      </dgm:t>
    </dgm:pt>
    <dgm:pt modelId="{CFE3693E-3381-4A33-8D2B-D0A167C0AA1D}" type="parTrans" cxnId="{5C75511A-398E-42EA-9ADF-AA809A570E37}">
      <dgm:prSet/>
      <dgm:spPr/>
      <dgm:t>
        <a:bodyPr/>
        <a:lstStyle/>
        <a:p>
          <a:endParaRPr lang="ru-RU"/>
        </a:p>
      </dgm:t>
    </dgm:pt>
    <dgm:pt modelId="{EAA284DA-7042-4C21-A821-1DDCB2173B97}" type="sibTrans" cxnId="{5C75511A-398E-42EA-9ADF-AA809A570E37}">
      <dgm:prSet/>
      <dgm:spPr/>
      <dgm:t>
        <a:bodyPr/>
        <a:lstStyle/>
        <a:p>
          <a:endParaRPr lang="ru-RU"/>
        </a:p>
      </dgm:t>
    </dgm:pt>
    <dgm:pt modelId="{C1F9E7D7-2578-4915-8F57-450C4F37DFBF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noFill/>
        <a:ln>
          <a:solidFill>
            <a:srgbClr val="000000"/>
          </a:solidFill>
        </a:ln>
      </dgm:spPr>
      <dgm:t>
        <a:bodyPr/>
        <a:lstStyle/>
        <a:p>
          <a:r>
            <a:rPr lang="ru-RU" sz="2400" dirty="0" smtClean="0">
              <a:solidFill>
                <a:srgbClr val="C00000"/>
              </a:solidFill>
            </a:rPr>
            <a:t>208%</a:t>
          </a:r>
          <a:endParaRPr lang="ru-RU" sz="2400" dirty="0">
            <a:solidFill>
              <a:srgbClr val="C00000"/>
            </a:solidFill>
          </a:endParaRPr>
        </a:p>
      </dgm:t>
    </dgm:pt>
    <dgm:pt modelId="{73734F42-DD46-443E-B12C-CA329B227455}" type="parTrans" cxnId="{96C697C0-DAEE-4C91-A204-17AF62D6BE91}">
      <dgm:prSet/>
      <dgm:spPr/>
      <dgm:t>
        <a:bodyPr/>
        <a:lstStyle/>
        <a:p>
          <a:endParaRPr lang="ru-RU"/>
        </a:p>
      </dgm:t>
    </dgm:pt>
    <dgm:pt modelId="{78E66FF9-181D-4FDA-B219-FB00BB133B30}" type="sibTrans" cxnId="{96C697C0-DAEE-4C91-A204-17AF62D6BE91}">
      <dgm:prSet/>
      <dgm:spPr/>
      <dgm:t>
        <a:bodyPr/>
        <a:lstStyle/>
        <a:p>
          <a:endParaRPr lang="ru-RU"/>
        </a:p>
      </dgm:t>
    </dgm:pt>
    <dgm:pt modelId="{E1A88D63-2977-4ACF-8DBC-9D027D45762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noFill/>
        <a:ln>
          <a:solidFill>
            <a:srgbClr val="000000"/>
          </a:solidFill>
        </a:ln>
      </dgm:spPr>
      <dgm:t>
        <a:bodyPr/>
        <a:lstStyle/>
        <a:p>
          <a:r>
            <a:rPr lang="ru-RU" sz="2400" dirty="0" smtClean="0">
              <a:solidFill>
                <a:srgbClr val="C00000"/>
              </a:solidFill>
            </a:rPr>
            <a:t>166%</a:t>
          </a:r>
          <a:endParaRPr lang="ru-RU" sz="2400" dirty="0">
            <a:solidFill>
              <a:srgbClr val="C00000"/>
            </a:solidFill>
          </a:endParaRPr>
        </a:p>
      </dgm:t>
    </dgm:pt>
    <dgm:pt modelId="{0E75B33C-E2CA-4509-9A36-CCBC47D9C4F2}" type="parTrans" cxnId="{6D7540FB-BB56-494B-AF7A-B318D3813B8F}">
      <dgm:prSet/>
      <dgm:spPr/>
      <dgm:t>
        <a:bodyPr/>
        <a:lstStyle/>
        <a:p>
          <a:endParaRPr lang="ru-RU"/>
        </a:p>
      </dgm:t>
    </dgm:pt>
    <dgm:pt modelId="{B2802E5F-6FD7-4BCC-BBD9-BBAB6840E851}" type="sibTrans" cxnId="{6D7540FB-BB56-494B-AF7A-B318D3813B8F}">
      <dgm:prSet/>
      <dgm:spPr/>
      <dgm:t>
        <a:bodyPr/>
        <a:lstStyle/>
        <a:p>
          <a:endParaRPr lang="ru-RU"/>
        </a:p>
      </dgm:t>
    </dgm:pt>
    <dgm:pt modelId="{90382D81-71B6-4765-8BE8-0A9D8015452A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FFFFFF"/>
        </a:solidFill>
        <a:ln>
          <a:solidFill>
            <a:srgbClr val="C0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400" dirty="0" smtClean="0">
              <a:solidFill>
                <a:srgbClr val="000000"/>
              </a:solidFill>
            </a:rPr>
            <a:t>530,0</a:t>
          </a:r>
          <a:endParaRPr lang="ru-RU" sz="2400" dirty="0">
            <a:solidFill>
              <a:srgbClr val="000000"/>
            </a:solidFill>
          </a:endParaRPr>
        </a:p>
      </dgm:t>
    </dgm:pt>
    <dgm:pt modelId="{27275C03-3F55-4325-93AF-FBF618C14317}" type="parTrans" cxnId="{C2BDC08F-A305-4883-8E8C-E1C65CA22D93}">
      <dgm:prSet/>
      <dgm:spPr/>
      <dgm:t>
        <a:bodyPr/>
        <a:lstStyle/>
        <a:p>
          <a:endParaRPr lang="ru-RU"/>
        </a:p>
      </dgm:t>
    </dgm:pt>
    <dgm:pt modelId="{0707BAA2-E69A-45B9-A4DD-899722A19CDB}" type="sibTrans" cxnId="{C2BDC08F-A305-4883-8E8C-E1C65CA22D93}">
      <dgm:prSet/>
      <dgm:spPr/>
      <dgm:t>
        <a:bodyPr/>
        <a:lstStyle/>
        <a:p>
          <a:endParaRPr lang="ru-RU"/>
        </a:p>
      </dgm:t>
    </dgm:pt>
    <dgm:pt modelId="{FD038497-DCDC-4CE5-B119-68EC8C15C9BE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noFill/>
        <a:ln>
          <a:solidFill>
            <a:srgbClr val="000000"/>
          </a:solidFill>
        </a:ln>
      </dgm:spPr>
      <dgm:t>
        <a:bodyPr/>
        <a:lstStyle/>
        <a:p>
          <a:r>
            <a:rPr lang="ru-RU" sz="2400" dirty="0" smtClean="0">
              <a:solidFill>
                <a:srgbClr val="C00000"/>
              </a:solidFill>
            </a:rPr>
            <a:t>150%</a:t>
          </a:r>
          <a:endParaRPr lang="ru-RU" sz="2400" dirty="0">
            <a:solidFill>
              <a:srgbClr val="C00000"/>
            </a:solidFill>
          </a:endParaRPr>
        </a:p>
      </dgm:t>
    </dgm:pt>
    <dgm:pt modelId="{91C7BC55-A382-4BF9-B984-B999093128F3}" type="parTrans" cxnId="{2B85BF52-B5C3-410E-A7CE-400F25A6351F}">
      <dgm:prSet/>
      <dgm:spPr/>
      <dgm:t>
        <a:bodyPr/>
        <a:lstStyle/>
        <a:p>
          <a:endParaRPr lang="ru-RU"/>
        </a:p>
      </dgm:t>
    </dgm:pt>
    <dgm:pt modelId="{6684F53B-4DC4-476E-9F99-CB29438F1EA6}" type="sibTrans" cxnId="{2B85BF52-B5C3-410E-A7CE-400F25A6351F}">
      <dgm:prSet/>
      <dgm:spPr/>
      <dgm:t>
        <a:bodyPr/>
        <a:lstStyle/>
        <a:p>
          <a:endParaRPr lang="ru-RU"/>
        </a:p>
      </dgm:t>
    </dgm:pt>
    <dgm:pt modelId="{1D45BF25-880B-4361-973F-03DA3C601C99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noFill/>
        <a:ln>
          <a:solidFill>
            <a:srgbClr val="000000"/>
          </a:solidFill>
        </a:ln>
      </dgm:spPr>
      <dgm:t>
        <a:bodyPr/>
        <a:lstStyle/>
        <a:p>
          <a:r>
            <a:rPr lang="ru-RU" sz="2400" dirty="0" smtClean="0">
              <a:solidFill>
                <a:srgbClr val="C00000"/>
              </a:solidFill>
            </a:rPr>
            <a:t>2013 год</a:t>
          </a:r>
          <a:endParaRPr lang="ru-RU" sz="2400" dirty="0">
            <a:solidFill>
              <a:srgbClr val="C00000"/>
            </a:solidFill>
          </a:endParaRPr>
        </a:p>
      </dgm:t>
    </dgm:pt>
    <dgm:pt modelId="{0665067B-F2E1-4721-8D0E-CA67AF670E73}" type="parTrans" cxnId="{52ED772D-4DB6-4EC7-B4B1-DCDC76FE8D37}">
      <dgm:prSet/>
      <dgm:spPr/>
      <dgm:t>
        <a:bodyPr/>
        <a:lstStyle/>
        <a:p>
          <a:endParaRPr lang="ru-RU"/>
        </a:p>
      </dgm:t>
    </dgm:pt>
    <dgm:pt modelId="{20C3E3BF-6927-4FDB-B965-309EF4D7799D}" type="sibTrans" cxnId="{52ED772D-4DB6-4EC7-B4B1-DCDC76FE8D37}">
      <dgm:prSet/>
      <dgm:spPr/>
      <dgm:t>
        <a:bodyPr/>
        <a:lstStyle/>
        <a:p>
          <a:endParaRPr lang="ru-RU"/>
        </a:p>
      </dgm:t>
    </dgm:pt>
    <dgm:pt modelId="{8CCC4258-9017-4463-9FFC-E6A73923BC6B}" type="pres">
      <dgm:prSet presAssocID="{D1372EAD-7EB9-4BA1-91DB-0613A0C1C50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3A067FF-8068-43F4-AA39-384FCF5F2306}" type="pres">
      <dgm:prSet presAssocID="{884D3A2B-B57C-4C00-B110-96257B45B2C3}" presName="horFlow" presStyleCnt="0"/>
      <dgm:spPr/>
    </dgm:pt>
    <dgm:pt modelId="{B290D9A6-F27E-4675-87C1-707617612DEB}" type="pres">
      <dgm:prSet presAssocID="{884D3A2B-B57C-4C00-B110-96257B45B2C3}" presName="bigChev" presStyleLbl="node1" presStyleIdx="0" presStyleCnt="8" custScaleX="135420" custLinFactNeighborX="-69888" custLinFactNeighborY="11369"/>
      <dgm:spPr/>
      <dgm:t>
        <a:bodyPr/>
        <a:lstStyle/>
        <a:p>
          <a:endParaRPr lang="ru-RU"/>
        </a:p>
      </dgm:t>
    </dgm:pt>
    <dgm:pt modelId="{10C7D9D3-E490-47FA-9A55-AFAE434F9ABD}" type="pres">
      <dgm:prSet presAssocID="{F3E3879E-D173-4B56-97D7-F5BAB0364862}" presName="parTrans" presStyleCnt="0"/>
      <dgm:spPr/>
    </dgm:pt>
    <dgm:pt modelId="{FD52FEFA-9946-41D4-B601-5557B4E8555B}" type="pres">
      <dgm:prSet presAssocID="{5A37426E-9DD4-49EE-B303-A79516ED7D39}" presName="node" presStyleLbl="alignAccFollowNode1" presStyleIdx="0" presStyleCnt="12" custScaleX="133828" custScaleY="145681" custLinFactX="25276" custLinFactNeighborX="100000" custLinFactNeighborY="27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0499F-C00D-4DDC-9261-BAB27A7AE7A4}" type="pres">
      <dgm:prSet presAssocID="{F8AD6A9C-A6C1-45C5-8E76-16230BF218C3}" presName="sibTrans" presStyleCnt="0"/>
      <dgm:spPr/>
    </dgm:pt>
    <dgm:pt modelId="{F63E7EE4-44D2-489F-8A91-48E1CFA3B003}" type="pres">
      <dgm:prSet presAssocID="{20B7FD77-C657-4EDE-8B31-CFE14D0AD445}" presName="node" presStyleLbl="alignAccFollowNode1" presStyleIdx="1" presStyleCnt="12" custScaleX="139171" custScaleY="112676" custLinFactX="81555" custLinFactNeighborX="100000" custLinFactNeighborY="3096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C20459E-7BD8-429E-BF71-D9EEC050AD49}" type="pres">
      <dgm:prSet presAssocID="{884D3A2B-B57C-4C00-B110-96257B45B2C3}" presName="vSp" presStyleCnt="0"/>
      <dgm:spPr/>
    </dgm:pt>
    <dgm:pt modelId="{A4BC23F4-0D33-48B1-94D7-5BB69FB72AB1}" type="pres">
      <dgm:prSet presAssocID="{9D2B2D61-C946-467C-A520-41F9DC43A4D4}" presName="horFlow" presStyleCnt="0"/>
      <dgm:spPr/>
    </dgm:pt>
    <dgm:pt modelId="{A6379CF1-3093-4D93-ADB4-64FECBF5C0A7}" type="pres">
      <dgm:prSet presAssocID="{9D2B2D61-C946-467C-A520-41F9DC43A4D4}" presName="bigChev" presStyleLbl="node1" presStyleIdx="1" presStyleCnt="8" custScaleX="131820" custScaleY="76070" custLinFactNeighborX="-513" custLinFactNeighborY="20605"/>
      <dgm:spPr/>
      <dgm:t>
        <a:bodyPr/>
        <a:lstStyle/>
        <a:p>
          <a:endParaRPr lang="ru-RU"/>
        </a:p>
      </dgm:t>
    </dgm:pt>
    <dgm:pt modelId="{8A95F765-A4D9-4690-940A-41936CB2B2C1}" type="pres">
      <dgm:prSet presAssocID="{6A1974C3-D26F-45A4-80A5-D10BC2DA07DA}" presName="parTrans" presStyleCnt="0"/>
      <dgm:spPr/>
    </dgm:pt>
    <dgm:pt modelId="{B5EB02C7-942A-41B1-8036-ED81E6F234CE}" type="pres">
      <dgm:prSet presAssocID="{DB8A2836-6D86-4175-AF8D-BB3CD8BED764}" presName="node" presStyleLbl="alignAccFollowNode1" presStyleIdx="2" presStyleCnt="12" custScaleX="124025" custScaleY="99804" custLinFactX="193237" custLinFactNeighborX="200000" custLinFactNeighborY="180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645BAA3-15EC-425D-B804-E869F41D03BB}" type="pres">
      <dgm:prSet presAssocID="{9D2B2D61-C946-467C-A520-41F9DC43A4D4}" presName="vSp" presStyleCnt="0"/>
      <dgm:spPr/>
    </dgm:pt>
    <dgm:pt modelId="{0D72BB7C-3EF4-464A-A27B-EC8BF968DABA}" type="pres">
      <dgm:prSet presAssocID="{7C978404-865A-4F6C-9B2B-6FA8DE4CBE10}" presName="horFlow" presStyleCnt="0"/>
      <dgm:spPr/>
    </dgm:pt>
    <dgm:pt modelId="{22E7F43A-B542-4804-A88F-2BEDAC002F50}" type="pres">
      <dgm:prSet presAssocID="{7C978404-865A-4F6C-9B2B-6FA8DE4CBE10}" presName="bigChev" presStyleLbl="node1" presStyleIdx="2" presStyleCnt="8" custScaleX="131820" custScaleY="76531" custLinFactNeighborX="-513" custLinFactNeighborY="26248"/>
      <dgm:spPr/>
      <dgm:t>
        <a:bodyPr/>
        <a:lstStyle/>
        <a:p>
          <a:endParaRPr lang="ru-RU"/>
        </a:p>
      </dgm:t>
    </dgm:pt>
    <dgm:pt modelId="{951827F7-AE85-4022-9173-6258BD0B67F7}" type="pres">
      <dgm:prSet presAssocID="{3C5B8576-0E0C-44E6-973F-F70E8EBDA84F}" presName="parTrans" presStyleCnt="0"/>
      <dgm:spPr/>
    </dgm:pt>
    <dgm:pt modelId="{F6B12968-6E30-4175-9378-02649D34C526}" type="pres">
      <dgm:prSet presAssocID="{470EC730-FB07-4288-9319-545A9A997445}" presName="node" presStyleLbl="alignAccFollowNode1" presStyleIdx="3" presStyleCnt="12" custScaleX="122533" custLinFactX="30370" custLinFactNeighborX="100000" custLinFactNeighborY="26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1F9C0-E27D-4ECB-87F9-DA3289D08BDC}" type="pres">
      <dgm:prSet presAssocID="{D25CDA02-6289-4891-BBF9-9B31B90C43E4}" presName="sibTrans" presStyleCnt="0"/>
      <dgm:spPr/>
    </dgm:pt>
    <dgm:pt modelId="{1DDC6A15-EFF5-4D8E-9D2E-9F273A5B04E2}" type="pres">
      <dgm:prSet presAssocID="{305230BD-05BF-4D38-86E4-44DC6175C298}" presName="node" presStyleLbl="alignAccFollowNode1" presStyleIdx="4" presStyleCnt="12" custScaleX="118883" custScaleY="103421" custLinFactX="100000" custLinFactNeighborX="114495" custLinFactNeighborY="2787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3F89728-4521-432C-8310-49823AC699C3}" type="pres">
      <dgm:prSet presAssocID="{7C978404-865A-4F6C-9B2B-6FA8DE4CBE10}" presName="vSp" presStyleCnt="0"/>
      <dgm:spPr/>
    </dgm:pt>
    <dgm:pt modelId="{CAA558C2-F2FD-49FB-85C8-AF50FCFB6C20}" type="pres">
      <dgm:prSet presAssocID="{85488331-534E-4466-84CC-B398CD584966}" presName="horFlow" presStyleCnt="0"/>
      <dgm:spPr/>
    </dgm:pt>
    <dgm:pt modelId="{28BEEDC5-D497-4C79-BB05-13AA7C06579F}" type="pres">
      <dgm:prSet presAssocID="{85488331-534E-4466-84CC-B398CD584966}" presName="bigChev" presStyleLbl="node1" presStyleIdx="3" presStyleCnt="8" custScaleX="131822" custScaleY="103277" custLinFactNeighborX="8454" custLinFactNeighborY="39570"/>
      <dgm:spPr/>
      <dgm:t>
        <a:bodyPr/>
        <a:lstStyle/>
        <a:p>
          <a:endParaRPr lang="ru-RU"/>
        </a:p>
      </dgm:t>
    </dgm:pt>
    <dgm:pt modelId="{AABB1E28-639B-47EC-88A0-C385F18490B2}" type="pres">
      <dgm:prSet presAssocID="{CFE3693E-3381-4A33-8D2B-D0A167C0AA1D}" presName="parTrans" presStyleCnt="0"/>
      <dgm:spPr/>
    </dgm:pt>
    <dgm:pt modelId="{3E424EB7-F1EA-48A6-A3C0-483DF82359C7}" type="pres">
      <dgm:prSet presAssocID="{91022374-FD72-4299-BBDD-5BF73F6937F1}" presName="node" presStyleLbl="alignAccFollowNode1" presStyleIdx="5" presStyleCnt="12" custScaleX="128764" custLinFactX="29903" custLinFactNeighborX="100000" custLinFactNeighborY="42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CA7E0-99C6-428C-A23F-9D3146393D53}" type="pres">
      <dgm:prSet presAssocID="{EAA284DA-7042-4C21-A821-1DDCB2173B97}" presName="sibTrans" presStyleCnt="0"/>
      <dgm:spPr/>
    </dgm:pt>
    <dgm:pt modelId="{7DD8B855-BA23-47C7-80DC-772A8CD9A43D}" type="pres">
      <dgm:prSet presAssocID="{C54AFEE3-7CCF-44C9-B31F-B9453F901AE6}" presName="node" presStyleLbl="alignAccFollowNode1" presStyleIdx="6" presStyleCnt="12" custScaleX="118370" custScaleY="103101" custLinFactX="95796" custLinFactNeighborX="100000" custLinFactNeighborY="3428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C9F5A38-1020-4165-880D-FADF6F638470}" type="pres">
      <dgm:prSet presAssocID="{85488331-534E-4466-84CC-B398CD584966}" presName="vSp" presStyleCnt="0"/>
      <dgm:spPr/>
    </dgm:pt>
    <dgm:pt modelId="{6B98DDF7-2DA5-4E29-82B6-402987DA2409}" type="pres">
      <dgm:prSet presAssocID="{FE730E9D-E439-4B3C-B966-6886F7B1D1ED}" presName="horFlow" presStyleCnt="0"/>
      <dgm:spPr/>
    </dgm:pt>
    <dgm:pt modelId="{9A133578-78CE-4474-A5D8-1B431C4E392C}" type="pres">
      <dgm:prSet presAssocID="{FE730E9D-E439-4B3C-B966-6886F7B1D1ED}" presName="bigChev" presStyleLbl="node1" presStyleIdx="4" presStyleCnt="8" custScaleX="131822" custScaleY="91067" custLinFactNeighborX="8454" custLinFactNeighborY="45213"/>
      <dgm:spPr/>
      <dgm:t>
        <a:bodyPr/>
        <a:lstStyle/>
        <a:p>
          <a:endParaRPr lang="ru-RU"/>
        </a:p>
      </dgm:t>
    </dgm:pt>
    <dgm:pt modelId="{DBD097C8-39B0-4DF6-860B-735B079F3F0B}" type="pres">
      <dgm:prSet presAssocID="{73734F42-DD46-443E-B12C-CA329B227455}" presName="parTrans" presStyleCnt="0"/>
      <dgm:spPr/>
    </dgm:pt>
    <dgm:pt modelId="{090CC111-B62E-496A-A956-5F7AE777E4AC}" type="pres">
      <dgm:prSet presAssocID="{C1F9E7D7-2578-4915-8F57-450C4F37DFBF}" presName="node" presStyleLbl="alignAccFollowNode1" presStyleIdx="7" presStyleCnt="12" custScaleX="124263" custLinFactX="34404" custLinFactNeighborX="100000" custLinFactNeighborY="55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D9365-9EFF-4CFC-94E8-F7BA15100A37}" type="pres">
      <dgm:prSet presAssocID="{78E66FF9-181D-4FDA-B219-FB00BB133B30}" presName="sibTrans" presStyleCnt="0"/>
      <dgm:spPr/>
    </dgm:pt>
    <dgm:pt modelId="{2E1E47D5-9129-4C93-8C93-70D5C60B4F6A}" type="pres">
      <dgm:prSet presAssocID="{20AF0AE1-F283-4AAE-B376-FFEC9A00F8DA}" presName="node" presStyleLbl="alignAccFollowNode1" presStyleIdx="8" presStyleCnt="12" custScaleX="116364" custScaleY="102873" custLinFactX="100000" custLinFactNeighborX="102121" custLinFactNeighborY="4740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43CB357-686B-4912-8D90-3AB1B2C65DEE}" type="pres">
      <dgm:prSet presAssocID="{FE730E9D-E439-4B3C-B966-6886F7B1D1ED}" presName="vSp" presStyleCnt="0"/>
      <dgm:spPr/>
    </dgm:pt>
    <dgm:pt modelId="{62C27790-4610-49AE-BF68-36B14DB38998}" type="pres">
      <dgm:prSet presAssocID="{780915E3-EDE1-422A-B502-ED8D59FCD97D}" presName="horFlow" presStyleCnt="0"/>
      <dgm:spPr/>
    </dgm:pt>
    <dgm:pt modelId="{A34710D9-FEC5-47C0-8C5B-8070ECBA7698}" type="pres">
      <dgm:prSet presAssocID="{780915E3-EDE1-422A-B502-ED8D59FCD97D}" presName="bigChev" presStyleLbl="node1" presStyleIdx="5" presStyleCnt="8" custScaleX="134464" custScaleY="87496" custLinFactNeighborX="-1079" custLinFactNeighborY="62820"/>
      <dgm:spPr/>
      <dgm:t>
        <a:bodyPr/>
        <a:lstStyle/>
        <a:p>
          <a:endParaRPr lang="ru-RU"/>
        </a:p>
      </dgm:t>
    </dgm:pt>
    <dgm:pt modelId="{3DB040AD-78B1-4DBB-A242-14C7926E65B2}" type="pres">
      <dgm:prSet presAssocID="{780915E3-EDE1-422A-B502-ED8D59FCD97D}" presName="vSp" presStyleCnt="0"/>
      <dgm:spPr/>
    </dgm:pt>
    <dgm:pt modelId="{EFC339FE-7B5C-4677-9ADB-11DB8AB13B2B}" type="pres">
      <dgm:prSet presAssocID="{90382D81-71B6-4765-8BE8-0A9D8015452A}" presName="horFlow" presStyleCnt="0"/>
      <dgm:spPr/>
    </dgm:pt>
    <dgm:pt modelId="{F29DB289-4F8D-43ED-9213-D5E38BF00B3D}" type="pres">
      <dgm:prSet presAssocID="{90382D81-71B6-4765-8BE8-0A9D8015452A}" presName="bigChev" presStyleLbl="node1" presStyleIdx="6" presStyleCnt="8" custScaleX="132604" custScaleY="80801" custLinFactNeighborX="2439" custLinFactNeighborY="72748"/>
      <dgm:spPr/>
      <dgm:t>
        <a:bodyPr/>
        <a:lstStyle/>
        <a:p>
          <a:endParaRPr lang="ru-RU"/>
        </a:p>
      </dgm:t>
    </dgm:pt>
    <dgm:pt modelId="{5D9A22AA-EE32-40BA-A265-2901519C0BCB}" type="pres">
      <dgm:prSet presAssocID="{0E75B33C-E2CA-4509-9A36-CCBC47D9C4F2}" presName="parTrans" presStyleCnt="0"/>
      <dgm:spPr/>
    </dgm:pt>
    <dgm:pt modelId="{12746BDB-B077-4E98-A005-760F749B78B9}" type="pres">
      <dgm:prSet presAssocID="{E1A88D63-2977-4ACF-8DBC-9D027D457621}" presName="node" presStyleLbl="alignAccFollowNode1" presStyleIdx="9" presStyleCnt="12" custScaleX="111488" custLinFactX="38718" custLinFactNeighborX="100000" custLinFactNeighborY="-48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859B7-921C-41FA-9632-378B974C6BD7}" type="pres">
      <dgm:prSet presAssocID="{B2802E5F-6FD7-4BCC-BBD9-BBAB6840E851}" presName="sibTrans" presStyleCnt="0"/>
      <dgm:spPr/>
    </dgm:pt>
    <dgm:pt modelId="{E6507390-7584-47D2-8D71-31C0BB0CB41F}" type="pres">
      <dgm:prSet presAssocID="{FD038497-DCDC-4CE5-B119-68EC8C15C9BE}" presName="node" presStyleLbl="alignAccFollowNode1" presStyleIdx="10" presStyleCnt="12" custScaleX="119106" custLinFactX="-32848" custLinFactNeighborX="-100000" custLinFactNeighborY="82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81FF11-5380-4039-9B5C-DABA1C60F275}" type="pres">
      <dgm:prSet presAssocID="{6684F53B-4DC4-476E-9F99-CB29438F1EA6}" presName="sibTrans" presStyleCnt="0"/>
      <dgm:spPr/>
    </dgm:pt>
    <dgm:pt modelId="{42A805D0-2E8A-4F2B-B39C-700C149B32E1}" type="pres">
      <dgm:prSet presAssocID="{863701F1-5790-4CBF-962B-DC3DB4CCB675}" presName="node" presStyleLbl="alignAccFollowNode1" presStyleIdx="11" presStyleCnt="12" custScaleX="116968" custScaleY="98691" custLinFactX="8211" custLinFactNeighborX="100000" custLinFactNeighborY="7784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0F411C7-960C-4168-AC52-B632FD598F91}" type="pres">
      <dgm:prSet presAssocID="{90382D81-71B6-4765-8BE8-0A9D8015452A}" presName="vSp" presStyleCnt="0"/>
      <dgm:spPr/>
    </dgm:pt>
    <dgm:pt modelId="{B060512D-21AF-4353-AAA4-E46CA2767611}" type="pres">
      <dgm:prSet presAssocID="{1D45BF25-880B-4361-973F-03DA3C601C99}" presName="horFlow" presStyleCnt="0"/>
      <dgm:spPr/>
    </dgm:pt>
    <dgm:pt modelId="{885AFCC6-2C79-4902-8B2A-7B1B7C765B91}" type="pres">
      <dgm:prSet presAssocID="{1D45BF25-880B-4361-973F-03DA3C601C99}" presName="bigChev" presStyleLbl="node1" presStyleIdx="7" presStyleCnt="8" custScaleX="98068" custScaleY="85435" custLinFactX="105207" custLinFactY="-42727" custLinFactNeighborX="200000" custLinFactNeighborY="-100000"/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8F65C86F-04B6-46E8-A818-80DD98A07E2F}" srcId="{D1372EAD-7EB9-4BA1-91DB-0613A0C1C501}" destId="{780915E3-EDE1-422A-B502-ED8D59FCD97D}" srcOrd="5" destOrd="0" parTransId="{593EE85B-57DE-4878-9C05-1AD6BCE5C8BF}" sibTransId="{0858EC2B-E24B-47DE-B446-1D8A1A70211E}"/>
    <dgm:cxn modelId="{E459E6EA-9F45-4FCA-9897-135201FFA4E1}" type="presOf" srcId="{E1A88D63-2977-4ACF-8DBC-9D027D457621}" destId="{12746BDB-B077-4E98-A005-760F749B78B9}" srcOrd="0" destOrd="0" presId="urn:microsoft.com/office/officeart/2005/8/layout/lProcess3"/>
    <dgm:cxn modelId="{C2BDC08F-A305-4883-8E8C-E1C65CA22D93}" srcId="{D1372EAD-7EB9-4BA1-91DB-0613A0C1C501}" destId="{90382D81-71B6-4765-8BE8-0A9D8015452A}" srcOrd="6" destOrd="0" parTransId="{27275C03-3F55-4325-93AF-FBF618C14317}" sibTransId="{0707BAA2-E69A-45B9-A4DD-899722A19CDB}"/>
    <dgm:cxn modelId="{90DBA9B2-9A40-436C-85C3-B9041099FA8C}" srcId="{85488331-534E-4466-84CC-B398CD584966}" destId="{C54AFEE3-7CCF-44C9-B31F-B9453F901AE6}" srcOrd="1" destOrd="0" parTransId="{0B3009D6-2F0B-4EA1-94D3-0D441563FDAE}" sibTransId="{C816529F-F3A6-478E-B836-F5C2DD7DA3DA}"/>
    <dgm:cxn modelId="{4D872EFD-F718-4A4B-A580-8B238B076B02}" type="presOf" srcId="{90382D81-71B6-4765-8BE8-0A9D8015452A}" destId="{F29DB289-4F8D-43ED-9213-D5E38BF00B3D}" srcOrd="0" destOrd="0" presId="urn:microsoft.com/office/officeart/2005/8/layout/lProcess3"/>
    <dgm:cxn modelId="{2B85BF52-B5C3-410E-A7CE-400F25A6351F}" srcId="{90382D81-71B6-4765-8BE8-0A9D8015452A}" destId="{FD038497-DCDC-4CE5-B119-68EC8C15C9BE}" srcOrd="1" destOrd="0" parTransId="{91C7BC55-A382-4BF9-B984-B999093128F3}" sibTransId="{6684F53B-4DC4-476E-9F99-CB29438F1EA6}"/>
    <dgm:cxn modelId="{9400A452-CFBF-491E-9E94-9858E5A58995}" srcId="{D1372EAD-7EB9-4BA1-91DB-0613A0C1C501}" destId="{FE730E9D-E439-4B3C-B966-6886F7B1D1ED}" srcOrd="4" destOrd="0" parTransId="{6BD5BC6C-0B03-4C15-849B-56CFC8C9ABAC}" sibTransId="{0E51E98A-2136-4472-A3CA-601F14D4CC7C}"/>
    <dgm:cxn modelId="{90578497-8304-44D7-B363-66BC17F810E6}" type="presOf" srcId="{9D2B2D61-C946-467C-A520-41F9DC43A4D4}" destId="{A6379CF1-3093-4D93-ADB4-64FECBF5C0A7}" srcOrd="0" destOrd="0" presId="urn:microsoft.com/office/officeart/2005/8/layout/lProcess3"/>
    <dgm:cxn modelId="{D79C9321-C986-4F91-9988-C441EB7A9E6C}" srcId="{7C978404-865A-4F6C-9B2B-6FA8DE4CBE10}" destId="{305230BD-05BF-4D38-86E4-44DC6175C298}" srcOrd="1" destOrd="0" parTransId="{80965AE1-A4D1-4B48-A8BE-34DDBD03A704}" sibTransId="{1B1EA5BE-711B-4D75-B7C4-EE77C9A7D58D}"/>
    <dgm:cxn modelId="{B77CFC05-6B72-4EA2-999B-561DC962C0B3}" type="presOf" srcId="{FE730E9D-E439-4B3C-B966-6886F7B1D1ED}" destId="{9A133578-78CE-4474-A5D8-1B431C4E392C}" srcOrd="0" destOrd="0" presId="urn:microsoft.com/office/officeart/2005/8/layout/lProcess3"/>
    <dgm:cxn modelId="{4F924143-289E-4C58-B5F5-2828F6806423}" type="presOf" srcId="{863701F1-5790-4CBF-962B-DC3DB4CCB675}" destId="{42A805D0-2E8A-4F2B-B39C-700C149B32E1}" srcOrd="0" destOrd="0" presId="urn:microsoft.com/office/officeart/2005/8/layout/lProcess3"/>
    <dgm:cxn modelId="{09264E39-DCA0-46A5-9202-2019F053C05F}" type="presOf" srcId="{780915E3-EDE1-422A-B502-ED8D59FCD97D}" destId="{A34710D9-FEC5-47C0-8C5B-8070ECBA7698}" srcOrd="0" destOrd="0" presId="urn:microsoft.com/office/officeart/2005/8/layout/lProcess3"/>
    <dgm:cxn modelId="{68F79303-8461-4A58-8CAC-7749C11E582F}" type="presOf" srcId="{D1372EAD-7EB9-4BA1-91DB-0613A0C1C501}" destId="{8CCC4258-9017-4463-9FFC-E6A73923BC6B}" srcOrd="0" destOrd="0" presId="urn:microsoft.com/office/officeart/2005/8/layout/lProcess3"/>
    <dgm:cxn modelId="{AC3E03D1-2353-48C8-93B6-236D2CE45438}" type="presOf" srcId="{5A37426E-9DD4-49EE-B303-A79516ED7D39}" destId="{FD52FEFA-9946-41D4-B601-5557B4E8555B}" srcOrd="0" destOrd="0" presId="urn:microsoft.com/office/officeart/2005/8/layout/lProcess3"/>
    <dgm:cxn modelId="{5D621AC8-60F8-49BA-A5A2-B81DD9454DED}" srcId="{D1372EAD-7EB9-4BA1-91DB-0613A0C1C501}" destId="{7C978404-865A-4F6C-9B2B-6FA8DE4CBE10}" srcOrd="2" destOrd="0" parTransId="{7D4207E6-EEA0-4E5B-B86E-E225B2C79792}" sibTransId="{8C547C1F-E733-440B-AF73-8CF443196B7B}"/>
    <dgm:cxn modelId="{142A93D4-8367-4468-9388-11EEE3186B7D}" srcId="{9D2B2D61-C946-467C-A520-41F9DC43A4D4}" destId="{DB8A2836-6D86-4175-AF8D-BB3CD8BED764}" srcOrd="0" destOrd="0" parTransId="{6A1974C3-D26F-45A4-80A5-D10BC2DA07DA}" sibTransId="{84740AD8-E72D-4B37-94A8-D1C91D0150D7}"/>
    <dgm:cxn modelId="{BA03B23E-BC45-4FAA-9D5C-090B25AD0484}" srcId="{90382D81-71B6-4765-8BE8-0A9D8015452A}" destId="{863701F1-5790-4CBF-962B-DC3DB4CCB675}" srcOrd="2" destOrd="0" parTransId="{384B79BC-2EA7-4E55-B690-7788CE8D27E2}" sibTransId="{EDA2726A-9C02-4E4A-BA22-DF1DED2E7E57}"/>
    <dgm:cxn modelId="{DCCE97FD-5762-4145-97F0-A8BA228B05BE}" type="presOf" srcId="{85488331-534E-4466-84CC-B398CD584966}" destId="{28BEEDC5-D497-4C79-BB05-13AA7C06579F}" srcOrd="0" destOrd="0" presId="urn:microsoft.com/office/officeart/2005/8/layout/lProcess3"/>
    <dgm:cxn modelId="{96C697C0-DAEE-4C91-A204-17AF62D6BE91}" srcId="{FE730E9D-E439-4B3C-B966-6886F7B1D1ED}" destId="{C1F9E7D7-2578-4915-8F57-450C4F37DFBF}" srcOrd="0" destOrd="0" parTransId="{73734F42-DD46-443E-B12C-CA329B227455}" sibTransId="{78E66FF9-181D-4FDA-B219-FB00BB133B30}"/>
    <dgm:cxn modelId="{9F1534A4-4EDD-4E2C-997A-7937E6C24C49}" srcId="{D1372EAD-7EB9-4BA1-91DB-0613A0C1C501}" destId="{9D2B2D61-C946-467C-A520-41F9DC43A4D4}" srcOrd="1" destOrd="0" parTransId="{686B3EB8-07E8-487A-AD85-19577FC28783}" sibTransId="{8810DD00-C584-48FD-AC38-763E7383AA47}"/>
    <dgm:cxn modelId="{7C08A950-2E07-4712-9CB8-00FC14EE04F0}" type="presOf" srcId="{884D3A2B-B57C-4C00-B110-96257B45B2C3}" destId="{B290D9A6-F27E-4675-87C1-707617612DEB}" srcOrd="0" destOrd="0" presId="urn:microsoft.com/office/officeart/2005/8/layout/lProcess3"/>
    <dgm:cxn modelId="{2F22E581-D11B-43C2-BA8A-A7178B2BE8A2}" srcId="{884D3A2B-B57C-4C00-B110-96257B45B2C3}" destId="{5A37426E-9DD4-49EE-B303-A79516ED7D39}" srcOrd="0" destOrd="0" parTransId="{F3E3879E-D173-4B56-97D7-F5BAB0364862}" sibTransId="{F8AD6A9C-A6C1-45C5-8E76-16230BF218C3}"/>
    <dgm:cxn modelId="{09E276D3-78EA-4265-A3DE-330627D662E2}" type="presOf" srcId="{20B7FD77-C657-4EDE-8B31-CFE14D0AD445}" destId="{F63E7EE4-44D2-489F-8A91-48E1CFA3B003}" srcOrd="0" destOrd="0" presId="urn:microsoft.com/office/officeart/2005/8/layout/lProcess3"/>
    <dgm:cxn modelId="{007C712A-7D99-47DB-A6AA-BE8DB65B50BF}" srcId="{884D3A2B-B57C-4C00-B110-96257B45B2C3}" destId="{20B7FD77-C657-4EDE-8B31-CFE14D0AD445}" srcOrd="1" destOrd="0" parTransId="{37D398CA-8180-46B3-BAE7-1224B3D83907}" sibTransId="{1A24999F-AFB1-4691-BCE5-A50A4FB5EEAB}"/>
    <dgm:cxn modelId="{5C75511A-398E-42EA-9ADF-AA809A570E37}" srcId="{85488331-534E-4466-84CC-B398CD584966}" destId="{91022374-FD72-4299-BBDD-5BF73F6937F1}" srcOrd="0" destOrd="0" parTransId="{CFE3693E-3381-4A33-8D2B-D0A167C0AA1D}" sibTransId="{EAA284DA-7042-4C21-A821-1DDCB2173B97}"/>
    <dgm:cxn modelId="{0F34FBA5-8B9A-4761-BF51-41362D15E1E0}" type="presOf" srcId="{C1F9E7D7-2578-4915-8F57-450C4F37DFBF}" destId="{090CC111-B62E-496A-A956-5F7AE777E4AC}" srcOrd="0" destOrd="0" presId="urn:microsoft.com/office/officeart/2005/8/layout/lProcess3"/>
    <dgm:cxn modelId="{646BF554-8296-4200-BE8B-0FEA201C717E}" type="presOf" srcId="{20AF0AE1-F283-4AAE-B376-FFEC9A00F8DA}" destId="{2E1E47D5-9129-4C93-8C93-70D5C60B4F6A}" srcOrd="0" destOrd="0" presId="urn:microsoft.com/office/officeart/2005/8/layout/lProcess3"/>
    <dgm:cxn modelId="{52ED772D-4DB6-4EC7-B4B1-DCDC76FE8D37}" srcId="{D1372EAD-7EB9-4BA1-91DB-0613A0C1C501}" destId="{1D45BF25-880B-4361-973F-03DA3C601C99}" srcOrd="7" destOrd="0" parTransId="{0665067B-F2E1-4721-8D0E-CA67AF670E73}" sibTransId="{20C3E3BF-6927-4FDB-B965-309EF4D7799D}"/>
    <dgm:cxn modelId="{2F0809EB-7D49-4510-B8BD-2ACE5138AA2D}" type="presOf" srcId="{305230BD-05BF-4D38-86E4-44DC6175C298}" destId="{1DDC6A15-EFF5-4D8E-9D2E-9F273A5B04E2}" srcOrd="0" destOrd="0" presId="urn:microsoft.com/office/officeart/2005/8/layout/lProcess3"/>
    <dgm:cxn modelId="{4D734C3D-FD4C-4484-AC05-474770DDFADC}" srcId="{7C978404-865A-4F6C-9B2B-6FA8DE4CBE10}" destId="{470EC730-FB07-4288-9319-545A9A997445}" srcOrd="0" destOrd="0" parTransId="{3C5B8576-0E0C-44E6-973F-F70E8EBDA84F}" sibTransId="{D25CDA02-6289-4891-BBF9-9B31B90C43E4}"/>
    <dgm:cxn modelId="{3896B8E6-C97D-4DFF-A4D8-8A13D8C229B6}" type="presOf" srcId="{C54AFEE3-7CCF-44C9-B31F-B9453F901AE6}" destId="{7DD8B855-BA23-47C7-80DC-772A8CD9A43D}" srcOrd="0" destOrd="0" presId="urn:microsoft.com/office/officeart/2005/8/layout/lProcess3"/>
    <dgm:cxn modelId="{7F9F751C-3416-4764-ADC5-1A64D7071FD0}" type="presOf" srcId="{DB8A2836-6D86-4175-AF8D-BB3CD8BED764}" destId="{B5EB02C7-942A-41B1-8036-ED81E6F234CE}" srcOrd="0" destOrd="0" presId="urn:microsoft.com/office/officeart/2005/8/layout/lProcess3"/>
    <dgm:cxn modelId="{3E2C0A82-8005-4C4D-9311-4E9565227A45}" type="presOf" srcId="{7C978404-865A-4F6C-9B2B-6FA8DE4CBE10}" destId="{22E7F43A-B542-4804-A88F-2BEDAC002F50}" srcOrd="0" destOrd="0" presId="urn:microsoft.com/office/officeart/2005/8/layout/lProcess3"/>
    <dgm:cxn modelId="{2C2B887B-8130-4F75-9870-21CC8E2654C7}" srcId="{D1372EAD-7EB9-4BA1-91DB-0613A0C1C501}" destId="{884D3A2B-B57C-4C00-B110-96257B45B2C3}" srcOrd="0" destOrd="0" parTransId="{EE3F3CAB-584A-4433-8C88-E37577AAA45A}" sibTransId="{EFF78906-A6C8-4416-A46E-095AF70FF9D0}"/>
    <dgm:cxn modelId="{1DE9BFF5-9521-46F3-A262-6B9B724D8612}" type="presOf" srcId="{1D45BF25-880B-4361-973F-03DA3C601C99}" destId="{885AFCC6-2C79-4902-8B2A-7B1B7C765B91}" srcOrd="0" destOrd="0" presId="urn:microsoft.com/office/officeart/2005/8/layout/lProcess3"/>
    <dgm:cxn modelId="{EFB3D232-88D9-4983-B683-E8AAFA022718}" type="presOf" srcId="{91022374-FD72-4299-BBDD-5BF73F6937F1}" destId="{3E424EB7-F1EA-48A6-A3C0-483DF82359C7}" srcOrd="0" destOrd="0" presId="urn:microsoft.com/office/officeart/2005/8/layout/lProcess3"/>
    <dgm:cxn modelId="{F33CEACF-59C7-4A4B-9A30-9A202A7A42BD}" srcId="{D1372EAD-7EB9-4BA1-91DB-0613A0C1C501}" destId="{85488331-534E-4466-84CC-B398CD584966}" srcOrd="3" destOrd="0" parTransId="{12E80CC8-BE83-423B-AAF7-59258427A291}" sibTransId="{3EADD2F1-8AC8-471E-B7C2-7A08C5316594}"/>
    <dgm:cxn modelId="{65C61E1B-EE33-4AB2-8527-BB553590B048}" type="presOf" srcId="{FD038497-DCDC-4CE5-B119-68EC8C15C9BE}" destId="{E6507390-7584-47D2-8D71-31C0BB0CB41F}" srcOrd="0" destOrd="0" presId="urn:microsoft.com/office/officeart/2005/8/layout/lProcess3"/>
    <dgm:cxn modelId="{3B0A333F-3ECB-461E-ACA2-52B48507F6A5}" srcId="{FE730E9D-E439-4B3C-B966-6886F7B1D1ED}" destId="{20AF0AE1-F283-4AAE-B376-FFEC9A00F8DA}" srcOrd="1" destOrd="0" parTransId="{03E2B7AE-8AD7-4D0F-9192-C2F28816D9B3}" sibTransId="{A1AFA201-3441-4B4A-B500-7491B9220746}"/>
    <dgm:cxn modelId="{6D7540FB-BB56-494B-AF7A-B318D3813B8F}" srcId="{90382D81-71B6-4765-8BE8-0A9D8015452A}" destId="{E1A88D63-2977-4ACF-8DBC-9D027D457621}" srcOrd="0" destOrd="0" parTransId="{0E75B33C-E2CA-4509-9A36-CCBC47D9C4F2}" sibTransId="{B2802E5F-6FD7-4BCC-BBD9-BBAB6840E851}"/>
    <dgm:cxn modelId="{8FF94305-A51C-4616-8C19-2F8AAA0A79C3}" type="presOf" srcId="{470EC730-FB07-4288-9319-545A9A997445}" destId="{F6B12968-6E30-4175-9378-02649D34C526}" srcOrd="0" destOrd="0" presId="urn:microsoft.com/office/officeart/2005/8/layout/lProcess3"/>
    <dgm:cxn modelId="{1CD0E386-7DB2-4EA4-8041-1C4E7458D77F}" type="presParOf" srcId="{8CCC4258-9017-4463-9FFC-E6A73923BC6B}" destId="{23A067FF-8068-43F4-AA39-384FCF5F2306}" srcOrd="0" destOrd="0" presId="urn:microsoft.com/office/officeart/2005/8/layout/lProcess3"/>
    <dgm:cxn modelId="{6720436F-B5EA-406B-9C34-37093EC0A9B7}" type="presParOf" srcId="{23A067FF-8068-43F4-AA39-384FCF5F2306}" destId="{B290D9A6-F27E-4675-87C1-707617612DEB}" srcOrd="0" destOrd="0" presId="urn:microsoft.com/office/officeart/2005/8/layout/lProcess3"/>
    <dgm:cxn modelId="{CFEA7350-E054-43A8-A39A-0E417AB276AA}" type="presParOf" srcId="{23A067FF-8068-43F4-AA39-384FCF5F2306}" destId="{10C7D9D3-E490-47FA-9A55-AFAE434F9ABD}" srcOrd="1" destOrd="0" presId="urn:microsoft.com/office/officeart/2005/8/layout/lProcess3"/>
    <dgm:cxn modelId="{8C36065C-A892-4C64-BB48-54003D83E663}" type="presParOf" srcId="{23A067FF-8068-43F4-AA39-384FCF5F2306}" destId="{FD52FEFA-9946-41D4-B601-5557B4E8555B}" srcOrd="2" destOrd="0" presId="urn:microsoft.com/office/officeart/2005/8/layout/lProcess3"/>
    <dgm:cxn modelId="{378F6630-DB25-426C-A5F6-28C72DF8984F}" type="presParOf" srcId="{23A067FF-8068-43F4-AA39-384FCF5F2306}" destId="{FB70499F-C00D-4DDC-9261-BAB27A7AE7A4}" srcOrd="3" destOrd="0" presId="urn:microsoft.com/office/officeart/2005/8/layout/lProcess3"/>
    <dgm:cxn modelId="{375DBA50-2D68-4DF5-A140-4A2534CCF1BD}" type="presParOf" srcId="{23A067FF-8068-43F4-AA39-384FCF5F2306}" destId="{F63E7EE4-44D2-489F-8A91-48E1CFA3B003}" srcOrd="4" destOrd="0" presId="urn:microsoft.com/office/officeart/2005/8/layout/lProcess3"/>
    <dgm:cxn modelId="{FA4BDE6F-E178-48F0-A8E5-F44E0928A73E}" type="presParOf" srcId="{8CCC4258-9017-4463-9FFC-E6A73923BC6B}" destId="{EC20459E-7BD8-429E-BF71-D9EEC050AD49}" srcOrd="1" destOrd="0" presId="urn:microsoft.com/office/officeart/2005/8/layout/lProcess3"/>
    <dgm:cxn modelId="{2AC5BFED-BC44-46F6-B19D-89905946EBA4}" type="presParOf" srcId="{8CCC4258-9017-4463-9FFC-E6A73923BC6B}" destId="{A4BC23F4-0D33-48B1-94D7-5BB69FB72AB1}" srcOrd="2" destOrd="0" presId="urn:microsoft.com/office/officeart/2005/8/layout/lProcess3"/>
    <dgm:cxn modelId="{B7A1C679-1636-420B-B84C-4D747B85B886}" type="presParOf" srcId="{A4BC23F4-0D33-48B1-94D7-5BB69FB72AB1}" destId="{A6379CF1-3093-4D93-ADB4-64FECBF5C0A7}" srcOrd="0" destOrd="0" presId="urn:microsoft.com/office/officeart/2005/8/layout/lProcess3"/>
    <dgm:cxn modelId="{AFB77CD1-CB84-4E77-B005-A6E4A1ADAF26}" type="presParOf" srcId="{A4BC23F4-0D33-48B1-94D7-5BB69FB72AB1}" destId="{8A95F765-A4D9-4690-940A-41936CB2B2C1}" srcOrd="1" destOrd="0" presId="urn:microsoft.com/office/officeart/2005/8/layout/lProcess3"/>
    <dgm:cxn modelId="{1EEECA47-FA25-4890-B3EA-18750C26B3AC}" type="presParOf" srcId="{A4BC23F4-0D33-48B1-94D7-5BB69FB72AB1}" destId="{B5EB02C7-942A-41B1-8036-ED81E6F234CE}" srcOrd="2" destOrd="0" presId="urn:microsoft.com/office/officeart/2005/8/layout/lProcess3"/>
    <dgm:cxn modelId="{24A22B6F-FAEA-4DB9-9917-58D824B660C3}" type="presParOf" srcId="{8CCC4258-9017-4463-9FFC-E6A73923BC6B}" destId="{0645BAA3-15EC-425D-B804-E869F41D03BB}" srcOrd="3" destOrd="0" presId="urn:microsoft.com/office/officeart/2005/8/layout/lProcess3"/>
    <dgm:cxn modelId="{B49623E8-DEE1-4DA6-A9A7-D0030E16DC4A}" type="presParOf" srcId="{8CCC4258-9017-4463-9FFC-E6A73923BC6B}" destId="{0D72BB7C-3EF4-464A-A27B-EC8BF968DABA}" srcOrd="4" destOrd="0" presId="urn:microsoft.com/office/officeart/2005/8/layout/lProcess3"/>
    <dgm:cxn modelId="{C952F84A-A8D1-4B68-A0C8-E01A667BEB24}" type="presParOf" srcId="{0D72BB7C-3EF4-464A-A27B-EC8BF968DABA}" destId="{22E7F43A-B542-4804-A88F-2BEDAC002F50}" srcOrd="0" destOrd="0" presId="urn:microsoft.com/office/officeart/2005/8/layout/lProcess3"/>
    <dgm:cxn modelId="{85847A88-CCF8-4604-8FC0-C68BF015A810}" type="presParOf" srcId="{0D72BB7C-3EF4-464A-A27B-EC8BF968DABA}" destId="{951827F7-AE85-4022-9173-6258BD0B67F7}" srcOrd="1" destOrd="0" presId="urn:microsoft.com/office/officeart/2005/8/layout/lProcess3"/>
    <dgm:cxn modelId="{2DD5A1F6-1E0A-4212-BE03-3E2925E5E54A}" type="presParOf" srcId="{0D72BB7C-3EF4-464A-A27B-EC8BF968DABA}" destId="{F6B12968-6E30-4175-9378-02649D34C526}" srcOrd="2" destOrd="0" presId="urn:microsoft.com/office/officeart/2005/8/layout/lProcess3"/>
    <dgm:cxn modelId="{06227527-606F-44DD-B2F2-B1FDA1256497}" type="presParOf" srcId="{0D72BB7C-3EF4-464A-A27B-EC8BF968DABA}" destId="{D181F9C0-E27D-4ECB-87F9-DA3289D08BDC}" srcOrd="3" destOrd="0" presId="urn:microsoft.com/office/officeart/2005/8/layout/lProcess3"/>
    <dgm:cxn modelId="{694048E5-E98F-4CEB-BE86-7BDF63472A27}" type="presParOf" srcId="{0D72BB7C-3EF4-464A-A27B-EC8BF968DABA}" destId="{1DDC6A15-EFF5-4D8E-9D2E-9F273A5B04E2}" srcOrd="4" destOrd="0" presId="urn:microsoft.com/office/officeart/2005/8/layout/lProcess3"/>
    <dgm:cxn modelId="{0AFF47C5-DD6A-4F6F-BE0E-749BE91E9B9D}" type="presParOf" srcId="{8CCC4258-9017-4463-9FFC-E6A73923BC6B}" destId="{33F89728-4521-432C-8310-49823AC699C3}" srcOrd="5" destOrd="0" presId="urn:microsoft.com/office/officeart/2005/8/layout/lProcess3"/>
    <dgm:cxn modelId="{862C8389-1D0B-483F-B374-3DF63E43C6EA}" type="presParOf" srcId="{8CCC4258-9017-4463-9FFC-E6A73923BC6B}" destId="{CAA558C2-F2FD-49FB-85C8-AF50FCFB6C20}" srcOrd="6" destOrd="0" presId="urn:microsoft.com/office/officeart/2005/8/layout/lProcess3"/>
    <dgm:cxn modelId="{59FAE1D5-431E-4A87-92C2-CC9BDDEA6C9F}" type="presParOf" srcId="{CAA558C2-F2FD-49FB-85C8-AF50FCFB6C20}" destId="{28BEEDC5-D497-4C79-BB05-13AA7C06579F}" srcOrd="0" destOrd="0" presId="urn:microsoft.com/office/officeart/2005/8/layout/lProcess3"/>
    <dgm:cxn modelId="{4470F280-FFE9-4421-8B82-42624C00388A}" type="presParOf" srcId="{CAA558C2-F2FD-49FB-85C8-AF50FCFB6C20}" destId="{AABB1E28-639B-47EC-88A0-C385F18490B2}" srcOrd="1" destOrd="0" presId="urn:microsoft.com/office/officeart/2005/8/layout/lProcess3"/>
    <dgm:cxn modelId="{0A66F36E-D9DA-4829-B8BB-0A42172B14EE}" type="presParOf" srcId="{CAA558C2-F2FD-49FB-85C8-AF50FCFB6C20}" destId="{3E424EB7-F1EA-48A6-A3C0-483DF82359C7}" srcOrd="2" destOrd="0" presId="urn:microsoft.com/office/officeart/2005/8/layout/lProcess3"/>
    <dgm:cxn modelId="{61153C93-75D7-4717-8151-1B661A2D53F1}" type="presParOf" srcId="{CAA558C2-F2FD-49FB-85C8-AF50FCFB6C20}" destId="{24DCA7E0-99C6-428C-A23F-9D3146393D53}" srcOrd="3" destOrd="0" presId="urn:microsoft.com/office/officeart/2005/8/layout/lProcess3"/>
    <dgm:cxn modelId="{7CF86E6E-7647-4A00-9A54-3F153631E120}" type="presParOf" srcId="{CAA558C2-F2FD-49FB-85C8-AF50FCFB6C20}" destId="{7DD8B855-BA23-47C7-80DC-772A8CD9A43D}" srcOrd="4" destOrd="0" presId="urn:microsoft.com/office/officeart/2005/8/layout/lProcess3"/>
    <dgm:cxn modelId="{FDB9C3E0-7C5F-4820-A540-8D323E596592}" type="presParOf" srcId="{8CCC4258-9017-4463-9FFC-E6A73923BC6B}" destId="{AC9F5A38-1020-4165-880D-FADF6F638470}" srcOrd="7" destOrd="0" presId="urn:microsoft.com/office/officeart/2005/8/layout/lProcess3"/>
    <dgm:cxn modelId="{DB524713-49B3-4D08-9E29-60BC83C245B9}" type="presParOf" srcId="{8CCC4258-9017-4463-9FFC-E6A73923BC6B}" destId="{6B98DDF7-2DA5-4E29-82B6-402987DA2409}" srcOrd="8" destOrd="0" presId="urn:microsoft.com/office/officeart/2005/8/layout/lProcess3"/>
    <dgm:cxn modelId="{44097631-CEDF-42A0-8845-B1C166C8B377}" type="presParOf" srcId="{6B98DDF7-2DA5-4E29-82B6-402987DA2409}" destId="{9A133578-78CE-4474-A5D8-1B431C4E392C}" srcOrd="0" destOrd="0" presId="urn:microsoft.com/office/officeart/2005/8/layout/lProcess3"/>
    <dgm:cxn modelId="{416265F4-A344-4663-BCC2-6BF7B18D61E0}" type="presParOf" srcId="{6B98DDF7-2DA5-4E29-82B6-402987DA2409}" destId="{DBD097C8-39B0-4DF6-860B-735B079F3F0B}" srcOrd="1" destOrd="0" presId="urn:microsoft.com/office/officeart/2005/8/layout/lProcess3"/>
    <dgm:cxn modelId="{418206C2-E864-443D-9645-68D96467E829}" type="presParOf" srcId="{6B98DDF7-2DA5-4E29-82B6-402987DA2409}" destId="{090CC111-B62E-496A-A956-5F7AE777E4AC}" srcOrd="2" destOrd="0" presId="urn:microsoft.com/office/officeart/2005/8/layout/lProcess3"/>
    <dgm:cxn modelId="{CEF95EC5-B6F5-4D33-8009-8DCD16B6AF3B}" type="presParOf" srcId="{6B98DDF7-2DA5-4E29-82B6-402987DA2409}" destId="{F19D9365-9EFF-4CFC-94E8-F7BA15100A37}" srcOrd="3" destOrd="0" presId="urn:microsoft.com/office/officeart/2005/8/layout/lProcess3"/>
    <dgm:cxn modelId="{383D7926-92B6-42F8-B414-7DEF4F27AAAC}" type="presParOf" srcId="{6B98DDF7-2DA5-4E29-82B6-402987DA2409}" destId="{2E1E47D5-9129-4C93-8C93-70D5C60B4F6A}" srcOrd="4" destOrd="0" presId="urn:microsoft.com/office/officeart/2005/8/layout/lProcess3"/>
    <dgm:cxn modelId="{3918102C-D7C0-433E-B35F-DC81E1760B14}" type="presParOf" srcId="{8CCC4258-9017-4463-9FFC-E6A73923BC6B}" destId="{C43CB357-686B-4912-8D90-3AB1B2C65DEE}" srcOrd="9" destOrd="0" presId="urn:microsoft.com/office/officeart/2005/8/layout/lProcess3"/>
    <dgm:cxn modelId="{EAA67ECC-3B19-413E-ADDB-F66C29DE7EF9}" type="presParOf" srcId="{8CCC4258-9017-4463-9FFC-E6A73923BC6B}" destId="{62C27790-4610-49AE-BF68-36B14DB38998}" srcOrd="10" destOrd="0" presId="urn:microsoft.com/office/officeart/2005/8/layout/lProcess3"/>
    <dgm:cxn modelId="{0E6FAD6C-C6F7-4C0D-8763-F5B082613517}" type="presParOf" srcId="{62C27790-4610-49AE-BF68-36B14DB38998}" destId="{A34710D9-FEC5-47C0-8C5B-8070ECBA7698}" srcOrd="0" destOrd="0" presId="urn:microsoft.com/office/officeart/2005/8/layout/lProcess3"/>
    <dgm:cxn modelId="{6D143E1C-717B-43E7-B3F7-7788EBB10303}" type="presParOf" srcId="{8CCC4258-9017-4463-9FFC-E6A73923BC6B}" destId="{3DB040AD-78B1-4DBB-A242-14C7926E65B2}" srcOrd="11" destOrd="0" presId="urn:microsoft.com/office/officeart/2005/8/layout/lProcess3"/>
    <dgm:cxn modelId="{C88FD21A-FDB7-48B5-AF77-7F1CF8336A3A}" type="presParOf" srcId="{8CCC4258-9017-4463-9FFC-E6A73923BC6B}" destId="{EFC339FE-7B5C-4677-9ADB-11DB8AB13B2B}" srcOrd="12" destOrd="0" presId="urn:microsoft.com/office/officeart/2005/8/layout/lProcess3"/>
    <dgm:cxn modelId="{A4DF2567-DC81-4EEE-BCCD-A7D085AB44C2}" type="presParOf" srcId="{EFC339FE-7B5C-4677-9ADB-11DB8AB13B2B}" destId="{F29DB289-4F8D-43ED-9213-D5E38BF00B3D}" srcOrd="0" destOrd="0" presId="urn:microsoft.com/office/officeart/2005/8/layout/lProcess3"/>
    <dgm:cxn modelId="{205A7155-6245-4455-8E03-FE3DFE64DB51}" type="presParOf" srcId="{EFC339FE-7B5C-4677-9ADB-11DB8AB13B2B}" destId="{5D9A22AA-EE32-40BA-A265-2901519C0BCB}" srcOrd="1" destOrd="0" presId="urn:microsoft.com/office/officeart/2005/8/layout/lProcess3"/>
    <dgm:cxn modelId="{C5F051BE-4A45-4393-8F87-C5D16098F4C0}" type="presParOf" srcId="{EFC339FE-7B5C-4677-9ADB-11DB8AB13B2B}" destId="{12746BDB-B077-4E98-A005-760F749B78B9}" srcOrd="2" destOrd="0" presId="urn:microsoft.com/office/officeart/2005/8/layout/lProcess3"/>
    <dgm:cxn modelId="{E5B873A2-5F83-4B7C-A3B7-F84E0D98F125}" type="presParOf" srcId="{EFC339FE-7B5C-4677-9ADB-11DB8AB13B2B}" destId="{AD3859B7-921C-41FA-9632-378B974C6BD7}" srcOrd="3" destOrd="0" presId="urn:microsoft.com/office/officeart/2005/8/layout/lProcess3"/>
    <dgm:cxn modelId="{C5A3BFCD-B51F-4B52-A9B2-F733A71954D4}" type="presParOf" srcId="{EFC339FE-7B5C-4677-9ADB-11DB8AB13B2B}" destId="{E6507390-7584-47D2-8D71-31C0BB0CB41F}" srcOrd="4" destOrd="0" presId="urn:microsoft.com/office/officeart/2005/8/layout/lProcess3"/>
    <dgm:cxn modelId="{983C244F-0AF8-46FF-B575-13FB3142BB44}" type="presParOf" srcId="{EFC339FE-7B5C-4677-9ADB-11DB8AB13B2B}" destId="{DC81FF11-5380-4039-9B5C-DABA1C60F275}" srcOrd="5" destOrd="0" presId="urn:microsoft.com/office/officeart/2005/8/layout/lProcess3"/>
    <dgm:cxn modelId="{136B3E2A-919A-490A-ACD5-66FA096BA9A0}" type="presParOf" srcId="{EFC339FE-7B5C-4677-9ADB-11DB8AB13B2B}" destId="{42A805D0-2E8A-4F2B-B39C-700C149B32E1}" srcOrd="6" destOrd="0" presId="urn:microsoft.com/office/officeart/2005/8/layout/lProcess3"/>
    <dgm:cxn modelId="{9715657F-E881-4ADF-9010-A026E8960653}" type="presParOf" srcId="{8CCC4258-9017-4463-9FFC-E6A73923BC6B}" destId="{20F411C7-960C-4168-AC52-B632FD598F91}" srcOrd="13" destOrd="0" presId="urn:microsoft.com/office/officeart/2005/8/layout/lProcess3"/>
    <dgm:cxn modelId="{C2AF6605-A02A-41E3-AFD8-B0684989A83F}" type="presParOf" srcId="{8CCC4258-9017-4463-9FFC-E6A73923BC6B}" destId="{B060512D-21AF-4353-AAA4-E46CA2767611}" srcOrd="14" destOrd="0" presId="urn:microsoft.com/office/officeart/2005/8/layout/lProcess3"/>
    <dgm:cxn modelId="{164C18EC-2B1F-4DE2-8943-90418F95E185}" type="presParOf" srcId="{B060512D-21AF-4353-AAA4-E46CA2767611}" destId="{885AFCC6-2C79-4902-8B2A-7B1B7C765B91}" srcOrd="0" destOrd="0" presId="urn:microsoft.com/office/officeart/2005/8/layout/lProcess3"/>
  </dgm:cxnLst>
  <dgm:bg>
    <a:solidFill>
      <a:srgbClr val="FFFFFF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DE0478B-EFF1-4BBC-94A5-2F1AF8F0EF87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BD77BDD4-38AC-48FB-BD23-EF0397366D19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400" dirty="0" smtClean="0">
              <a:solidFill>
                <a:srgbClr val="000000"/>
              </a:solidFill>
            </a:rPr>
            <a:t>Более </a:t>
          </a:r>
        </a:p>
        <a:p>
          <a:r>
            <a:rPr lang="ru-RU" sz="2400" dirty="0" smtClean="0">
              <a:solidFill>
                <a:srgbClr val="000000"/>
              </a:solidFill>
            </a:rPr>
            <a:t>1 млн. клиентов</a:t>
          </a:r>
          <a:endParaRPr lang="ru-RU" sz="2400" dirty="0">
            <a:solidFill>
              <a:srgbClr val="000000"/>
            </a:solidFill>
          </a:endParaRPr>
        </a:p>
      </dgm:t>
    </dgm:pt>
    <dgm:pt modelId="{351C5729-07BD-49EA-93A2-E0F3D0D2D873}" type="parTrans" cxnId="{F2C64519-A9B8-40A2-94FD-2EA99A089FB8}">
      <dgm:prSet/>
      <dgm:spPr/>
      <dgm:t>
        <a:bodyPr/>
        <a:lstStyle/>
        <a:p>
          <a:endParaRPr lang="ru-RU"/>
        </a:p>
      </dgm:t>
    </dgm:pt>
    <dgm:pt modelId="{6E8C658E-0490-4917-9298-EB90E71C8FED}" type="sibTrans" cxnId="{F2C64519-A9B8-40A2-94FD-2EA99A089FB8}">
      <dgm:prSet/>
      <dgm:spPr/>
      <dgm:t>
        <a:bodyPr/>
        <a:lstStyle/>
        <a:p>
          <a:endParaRPr lang="ru-RU"/>
        </a:p>
      </dgm:t>
    </dgm:pt>
    <dgm:pt modelId="{CE146349-D0B3-489F-80F9-B2573F593A9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dirty="0" smtClean="0">
              <a:solidFill>
                <a:srgbClr val="000000"/>
              </a:solidFill>
            </a:rPr>
            <a:t>50 000 </a:t>
          </a:r>
        </a:p>
        <a:p>
          <a:r>
            <a:rPr lang="ru-RU" sz="1600" dirty="0" smtClean="0">
              <a:solidFill>
                <a:srgbClr val="000000"/>
              </a:solidFill>
            </a:rPr>
            <a:t>переводов</a:t>
          </a:r>
        </a:p>
        <a:p>
          <a:r>
            <a:rPr lang="ru-RU" sz="1600" dirty="0" smtClean="0">
              <a:solidFill>
                <a:srgbClr val="000000"/>
              </a:solidFill>
            </a:rPr>
            <a:t> в месяц</a:t>
          </a:r>
          <a:endParaRPr lang="ru-RU" sz="1600" dirty="0">
            <a:solidFill>
              <a:srgbClr val="000000"/>
            </a:solidFill>
          </a:endParaRPr>
        </a:p>
      </dgm:t>
    </dgm:pt>
    <dgm:pt modelId="{057B2623-05E4-4B1A-BE66-3209FEFF8B3C}" type="parTrans" cxnId="{790312AA-6FA8-4706-B39A-8B31ED7C3669}">
      <dgm:prSet/>
      <dgm:spPr/>
      <dgm:t>
        <a:bodyPr/>
        <a:lstStyle/>
        <a:p>
          <a:endParaRPr lang="ru-RU"/>
        </a:p>
      </dgm:t>
    </dgm:pt>
    <dgm:pt modelId="{9D37EC38-9E9E-40A9-916E-578C384A597C}" type="sibTrans" cxnId="{790312AA-6FA8-4706-B39A-8B31ED7C3669}">
      <dgm:prSet/>
      <dgm:spPr/>
      <dgm:t>
        <a:bodyPr/>
        <a:lstStyle/>
        <a:p>
          <a:endParaRPr lang="ru-RU"/>
        </a:p>
      </dgm:t>
    </dgm:pt>
    <dgm:pt modelId="{751BF728-99CB-4C98-B46A-B0AFD27DC121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20% доли на рынке Кыргызстана</a:t>
          </a:r>
          <a:endParaRPr lang="ru-RU" dirty="0">
            <a:solidFill>
              <a:srgbClr val="000000"/>
            </a:solidFill>
          </a:endParaRPr>
        </a:p>
      </dgm:t>
    </dgm:pt>
    <dgm:pt modelId="{0AFB79E1-DDA0-486F-87AC-8FA12508D089}" type="parTrans" cxnId="{1BBF0CAF-8AF0-42E8-B761-9AAECC19DAA6}">
      <dgm:prSet/>
      <dgm:spPr/>
      <dgm:t>
        <a:bodyPr/>
        <a:lstStyle/>
        <a:p>
          <a:endParaRPr lang="ru-RU"/>
        </a:p>
      </dgm:t>
    </dgm:pt>
    <dgm:pt modelId="{D6442AA1-987E-463B-AD4B-05FD35A3991B}" type="sibTrans" cxnId="{1BBF0CAF-8AF0-42E8-B761-9AAECC19DAA6}">
      <dgm:prSet/>
      <dgm:spPr/>
      <dgm:t>
        <a:bodyPr/>
        <a:lstStyle/>
        <a:p>
          <a:endParaRPr lang="ru-RU"/>
        </a:p>
      </dgm:t>
    </dgm:pt>
    <dgm:pt modelId="{F2326C14-F77D-4B7A-B11B-CE9BF8F96B22}" type="pres">
      <dgm:prSet presAssocID="{EDE0478B-EFF1-4BBC-94A5-2F1AF8F0EF8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7BAB5C9-14C9-45DF-86C9-E85E6A1B3D31}" type="pres">
      <dgm:prSet presAssocID="{BD77BDD4-38AC-48FB-BD23-EF0397366D1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C3B362-F561-4793-A68B-F6DE63137E37}" type="pres">
      <dgm:prSet presAssocID="{BD77BDD4-38AC-48FB-BD23-EF0397366D19}" presName="gear1srcNode" presStyleLbl="node1" presStyleIdx="0" presStyleCnt="3"/>
      <dgm:spPr/>
      <dgm:t>
        <a:bodyPr/>
        <a:lstStyle/>
        <a:p>
          <a:endParaRPr lang="ru-RU"/>
        </a:p>
      </dgm:t>
    </dgm:pt>
    <dgm:pt modelId="{F8587229-79AC-4976-B99A-DEF18B990FF7}" type="pres">
      <dgm:prSet presAssocID="{BD77BDD4-38AC-48FB-BD23-EF0397366D19}" presName="gear1dstNode" presStyleLbl="node1" presStyleIdx="0" presStyleCnt="3"/>
      <dgm:spPr/>
      <dgm:t>
        <a:bodyPr/>
        <a:lstStyle/>
        <a:p>
          <a:endParaRPr lang="ru-RU"/>
        </a:p>
      </dgm:t>
    </dgm:pt>
    <dgm:pt modelId="{F511D690-300D-4A5D-9D9D-405647C37EA0}" type="pres">
      <dgm:prSet presAssocID="{CE146349-D0B3-489F-80F9-B2573F593A9F}" presName="gear2" presStyleLbl="node1" presStyleIdx="1" presStyleCnt="3" custLinFactNeighborX="-1418" custLinFactNeighborY="-22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FDAD2F-DCEF-4CE6-967D-86FABCC1D42D}" type="pres">
      <dgm:prSet presAssocID="{CE146349-D0B3-489F-80F9-B2573F593A9F}" presName="gear2srcNode" presStyleLbl="node1" presStyleIdx="1" presStyleCnt="3"/>
      <dgm:spPr/>
      <dgm:t>
        <a:bodyPr/>
        <a:lstStyle/>
        <a:p>
          <a:endParaRPr lang="ru-RU"/>
        </a:p>
      </dgm:t>
    </dgm:pt>
    <dgm:pt modelId="{861FD953-FC3E-4C25-865B-7AFC55BC9A9F}" type="pres">
      <dgm:prSet presAssocID="{CE146349-D0B3-489F-80F9-B2573F593A9F}" presName="gear2dstNode" presStyleLbl="node1" presStyleIdx="1" presStyleCnt="3"/>
      <dgm:spPr/>
      <dgm:t>
        <a:bodyPr/>
        <a:lstStyle/>
        <a:p>
          <a:endParaRPr lang="ru-RU"/>
        </a:p>
      </dgm:t>
    </dgm:pt>
    <dgm:pt modelId="{E419ABA6-D421-478C-AE29-CD71208E7D1D}" type="pres">
      <dgm:prSet presAssocID="{751BF728-99CB-4C98-B46A-B0AFD27DC121}" presName="gear3" presStyleLbl="node1" presStyleIdx="2" presStyleCnt="3" custLinFactNeighborX="-1182" custLinFactNeighborY="-1914"/>
      <dgm:spPr/>
      <dgm:t>
        <a:bodyPr/>
        <a:lstStyle/>
        <a:p>
          <a:endParaRPr lang="ru-RU"/>
        </a:p>
      </dgm:t>
    </dgm:pt>
    <dgm:pt modelId="{FD0DB490-4033-49C3-8F11-A256C7A2C328}" type="pres">
      <dgm:prSet presAssocID="{751BF728-99CB-4C98-B46A-B0AFD27DC12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D34DE-8532-4613-8CBB-50805BD69251}" type="pres">
      <dgm:prSet presAssocID="{751BF728-99CB-4C98-B46A-B0AFD27DC121}" presName="gear3srcNode" presStyleLbl="node1" presStyleIdx="2" presStyleCnt="3"/>
      <dgm:spPr/>
      <dgm:t>
        <a:bodyPr/>
        <a:lstStyle/>
        <a:p>
          <a:endParaRPr lang="ru-RU"/>
        </a:p>
      </dgm:t>
    </dgm:pt>
    <dgm:pt modelId="{5B62A0D4-D756-424D-A6C9-4C8471494D41}" type="pres">
      <dgm:prSet presAssocID="{751BF728-99CB-4C98-B46A-B0AFD27DC121}" presName="gear3dstNode" presStyleLbl="node1" presStyleIdx="2" presStyleCnt="3"/>
      <dgm:spPr/>
      <dgm:t>
        <a:bodyPr/>
        <a:lstStyle/>
        <a:p>
          <a:endParaRPr lang="ru-RU"/>
        </a:p>
      </dgm:t>
    </dgm:pt>
    <dgm:pt modelId="{3D9D1AE4-6366-4CCF-AF7B-E333571F52BB}" type="pres">
      <dgm:prSet presAssocID="{6E8C658E-0490-4917-9298-EB90E71C8FED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8807F562-19CE-470E-ADD9-3C0C15925E55}" type="pres">
      <dgm:prSet presAssocID="{9D37EC38-9E9E-40A9-916E-578C384A597C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60B2FE1C-E06C-4E84-B83E-A127842717C3}" type="pres">
      <dgm:prSet presAssocID="{D6442AA1-987E-463B-AD4B-05FD35A3991B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790312AA-6FA8-4706-B39A-8B31ED7C3669}" srcId="{EDE0478B-EFF1-4BBC-94A5-2F1AF8F0EF87}" destId="{CE146349-D0B3-489F-80F9-B2573F593A9F}" srcOrd="1" destOrd="0" parTransId="{057B2623-05E4-4B1A-BE66-3209FEFF8B3C}" sibTransId="{9D37EC38-9E9E-40A9-916E-578C384A597C}"/>
    <dgm:cxn modelId="{9E328792-AED2-4631-99DA-FB1424860880}" type="presOf" srcId="{9D37EC38-9E9E-40A9-916E-578C384A597C}" destId="{8807F562-19CE-470E-ADD9-3C0C15925E55}" srcOrd="0" destOrd="0" presId="urn:microsoft.com/office/officeart/2005/8/layout/gear1"/>
    <dgm:cxn modelId="{A6A60841-E35D-4FF5-8C01-20194DC01AB0}" type="presOf" srcId="{6E8C658E-0490-4917-9298-EB90E71C8FED}" destId="{3D9D1AE4-6366-4CCF-AF7B-E333571F52BB}" srcOrd="0" destOrd="0" presId="urn:microsoft.com/office/officeart/2005/8/layout/gear1"/>
    <dgm:cxn modelId="{0E998795-BA61-419A-973B-863ED14CA644}" type="presOf" srcId="{BD77BDD4-38AC-48FB-BD23-EF0397366D19}" destId="{F8587229-79AC-4976-B99A-DEF18B990FF7}" srcOrd="2" destOrd="0" presId="urn:microsoft.com/office/officeart/2005/8/layout/gear1"/>
    <dgm:cxn modelId="{7C94AC54-14CB-4EEF-9BD0-F942C0B4D816}" type="presOf" srcId="{BD77BDD4-38AC-48FB-BD23-EF0397366D19}" destId="{C7BAB5C9-14C9-45DF-86C9-E85E6A1B3D31}" srcOrd="0" destOrd="0" presId="urn:microsoft.com/office/officeart/2005/8/layout/gear1"/>
    <dgm:cxn modelId="{97E74963-03FB-4C53-9E4E-3AF245DD2514}" type="presOf" srcId="{751BF728-99CB-4C98-B46A-B0AFD27DC121}" destId="{49AD34DE-8532-4613-8CBB-50805BD69251}" srcOrd="2" destOrd="0" presId="urn:microsoft.com/office/officeart/2005/8/layout/gear1"/>
    <dgm:cxn modelId="{1BBF0CAF-8AF0-42E8-B761-9AAECC19DAA6}" srcId="{EDE0478B-EFF1-4BBC-94A5-2F1AF8F0EF87}" destId="{751BF728-99CB-4C98-B46A-B0AFD27DC121}" srcOrd="2" destOrd="0" parTransId="{0AFB79E1-DDA0-486F-87AC-8FA12508D089}" sibTransId="{D6442AA1-987E-463B-AD4B-05FD35A3991B}"/>
    <dgm:cxn modelId="{3670E873-4534-4EBC-A832-926D00372158}" type="presOf" srcId="{CE146349-D0B3-489F-80F9-B2573F593A9F}" destId="{861FD953-FC3E-4C25-865B-7AFC55BC9A9F}" srcOrd="2" destOrd="0" presId="urn:microsoft.com/office/officeart/2005/8/layout/gear1"/>
    <dgm:cxn modelId="{C9787C38-39B3-4D4A-A21E-995D5B4A3515}" type="presOf" srcId="{751BF728-99CB-4C98-B46A-B0AFD27DC121}" destId="{E419ABA6-D421-478C-AE29-CD71208E7D1D}" srcOrd="0" destOrd="0" presId="urn:microsoft.com/office/officeart/2005/8/layout/gear1"/>
    <dgm:cxn modelId="{0E2947F6-331F-4CB8-AC71-437A986E958A}" type="presOf" srcId="{D6442AA1-987E-463B-AD4B-05FD35A3991B}" destId="{60B2FE1C-E06C-4E84-B83E-A127842717C3}" srcOrd="0" destOrd="0" presId="urn:microsoft.com/office/officeart/2005/8/layout/gear1"/>
    <dgm:cxn modelId="{F2C64519-A9B8-40A2-94FD-2EA99A089FB8}" srcId="{EDE0478B-EFF1-4BBC-94A5-2F1AF8F0EF87}" destId="{BD77BDD4-38AC-48FB-BD23-EF0397366D19}" srcOrd="0" destOrd="0" parTransId="{351C5729-07BD-49EA-93A2-E0F3D0D2D873}" sibTransId="{6E8C658E-0490-4917-9298-EB90E71C8FED}"/>
    <dgm:cxn modelId="{14B78D0B-979B-4B2B-BC84-24AE07CF1C51}" type="presOf" srcId="{BD77BDD4-38AC-48FB-BD23-EF0397366D19}" destId="{9CC3B362-F561-4793-A68B-F6DE63137E37}" srcOrd="1" destOrd="0" presId="urn:microsoft.com/office/officeart/2005/8/layout/gear1"/>
    <dgm:cxn modelId="{FF7436FE-4C05-403D-899E-D65B36081715}" type="presOf" srcId="{CE146349-D0B3-489F-80F9-B2573F593A9F}" destId="{F511D690-300D-4A5D-9D9D-405647C37EA0}" srcOrd="0" destOrd="0" presId="urn:microsoft.com/office/officeart/2005/8/layout/gear1"/>
    <dgm:cxn modelId="{A69A72E7-62DB-4CAD-8697-32E3839F9723}" type="presOf" srcId="{751BF728-99CB-4C98-B46A-B0AFD27DC121}" destId="{5B62A0D4-D756-424D-A6C9-4C8471494D41}" srcOrd="3" destOrd="0" presId="urn:microsoft.com/office/officeart/2005/8/layout/gear1"/>
    <dgm:cxn modelId="{BE007D5D-3ACB-4713-AA14-16BD2DE920C6}" type="presOf" srcId="{751BF728-99CB-4C98-B46A-B0AFD27DC121}" destId="{FD0DB490-4033-49C3-8F11-A256C7A2C328}" srcOrd="1" destOrd="0" presId="urn:microsoft.com/office/officeart/2005/8/layout/gear1"/>
    <dgm:cxn modelId="{BEB9106F-04A3-4E20-8353-0B33E6EA78D5}" type="presOf" srcId="{CE146349-D0B3-489F-80F9-B2573F593A9F}" destId="{F5FDAD2F-DCEF-4CE6-967D-86FABCC1D42D}" srcOrd="1" destOrd="0" presId="urn:microsoft.com/office/officeart/2005/8/layout/gear1"/>
    <dgm:cxn modelId="{CE5A71E2-1982-499F-936B-23155DCAE803}" type="presOf" srcId="{EDE0478B-EFF1-4BBC-94A5-2F1AF8F0EF87}" destId="{F2326C14-F77D-4B7A-B11B-CE9BF8F96B22}" srcOrd="0" destOrd="0" presId="urn:microsoft.com/office/officeart/2005/8/layout/gear1"/>
    <dgm:cxn modelId="{9977E4FE-E607-4216-9B01-64E8ECF694AB}" type="presParOf" srcId="{F2326C14-F77D-4B7A-B11B-CE9BF8F96B22}" destId="{C7BAB5C9-14C9-45DF-86C9-E85E6A1B3D31}" srcOrd="0" destOrd="0" presId="urn:microsoft.com/office/officeart/2005/8/layout/gear1"/>
    <dgm:cxn modelId="{6B8FD18F-BF18-44D3-BC21-0C07701CE3D6}" type="presParOf" srcId="{F2326C14-F77D-4B7A-B11B-CE9BF8F96B22}" destId="{9CC3B362-F561-4793-A68B-F6DE63137E37}" srcOrd="1" destOrd="0" presId="urn:microsoft.com/office/officeart/2005/8/layout/gear1"/>
    <dgm:cxn modelId="{935CCAAA-C696-4C29-8858-74443A5CC1D6}" type="presParOf" srcId="{F2326C14-F77D-4B7A-B11B-CE9BF8F96B22}" destId="{F8587229-79AC-4976-B99A-DEF18B990FF7}" srcOrd="2" destOrd="0" presId="urn:microsoft.com/office/officeart/2005/8/layout/gear1"/>
    <dgm:cxn modelId="{FCB10AF8-B807-4015-9F5C-ECF17F6376A6}" type="presParOf" srcId="{F2326C14-F77D-4B7A-B11B-CE9BF8F96B22}" destId="{F511D690-300D-4A5D-9D9D-405647C37EA0}" srcOrd="3" destOrd="0" presId="urn:microsoft.com/office/officeart/2005/8/layout/gear1"/>
    <dgm:cxn modelId="{8F77860C-CC54-4748-9D43-9569158D738B}" type="presParOf" srcId="{F2326C14-F77D-4B7A-B11B-CE9BF8F96B22}" destId="{F5FDAD2F-DCEF-4CE6-967D-86FABCC1D42D}" srcOrd="4" destOrd="0" presId="urn:microsoft.com/office/officeart/2005/8/layout/gear1"/>
    <dgm:cxn modelId="{FD425CE4-BEF7-4670-BCA1-4F59750EA9A5}" type="presParOf" srcId="{F2326C14-F77D-4B7A-B11B-CE9BF8F96B22}" destId="{861FD953-FC3E-4C25-865B-7AFC55BC9A9F}" srcOrd="5" destOrd="0" presId="urn:microsoft.com/office/officeart/2005/8/layout/gear1"/>
    <dgm:cxn modelId="{0080BBB4-85AF-4986-AA5D-928441C9735C}" type="presParOf" srcId="{F2326C14-F77D-4B7A-B11B-CE9BF8F96B22}" destId="{E419ABA6-D421-478C-AE29-CD71208E7D1D}" srcOrd="6" destOrd="0" presId="urn:microsoft.com/office/officeart/2005/8/layout/gear1"/>
    <dgm:cxn modelId="{8D2AC905-FF92-45C7-AC4A-AA36A300FFF6}" type="presParOf" srcId="{F2326C14-F77D-4B7A-B11B-CE9BF8F96B22}" destId="{FD0DB490-4033-49C3-8F11-A256C7A2C328}" srcOrd="7" destOrd="0" presId="urn:microsoft.com/office/officeart/2005/8/layout/gear1"/>
    <dgm:cxn modelId="{FFD63747-FF35-4653-A534-03D6DAB30979}" type="presParOf" srcId="{F2326C14-F77D-4B7A-B11B-CE9BF8F96B22}" destId="{49AD34DE-8532-4613-8CBB-50805BD69251}" srcOrd="8" destOrd="0" presId="urn:microsoft.com/office/officeart/2005/8/layout/gear1"/>
    <dgm:cxn modelId="{F4945D69-02DE-48D9-A91F-82A7282110CE}" type="presParOf" srcId="{F2326C14-F77D-4B7A-B11B-CE9BF8F96B22}" destId="{5B62A0D4-D756-424D-A6C9-4C8471494D41}" srcOrd="9" destOrd="0" presId="urn:microsoft.com/office/officeart/2005/8/layout/gear1"/>
    <dgm:cxn modelId="{598501EE-70D5-4BD1-921D-BBA3A4B9ADD5}" type="presParOf" srcId="{F2326C14-F77D-4B7A-B11B-CE9BF8F96B22}" destId="{3D9D1AE4-6366-4CCF-AF7B-E333571F52BB}" srcOrd="10" destOrd="0" presId="urn:microsoft.com/office/officeart/2005/8/layout/gear1"/>
    <dgm:cxn modelId="{FC2E12E8-AEA1-428C-879D-028B0E2E706C}" type="presParOf" srcId="{F2326C14-F77D-4B7A-B11B-CE9BF8F96B22}" destId="{8807F562-19CE-470E-ADD9-3C0C15925E55}" srcOrd="11" destOrd="0" presId="urn:microsoft.com/office/officeart/2005/8/layout/gear1"/>
    <dgm:cxn modelId="{14D599A7-7DB2-41F5-AA82-374D1A4D2F20}" type="presParOf" srcId="{F2326C14-F77D-4B7A-B11B-CE9BF8F96B22}" destId="{60B2FE1C-E06C-4E84-B83E-A127842717C3}" srcOrd="12" destOrd="0" presId="urn:microsoft.com/office/officeart/2005/8/layout/gear1"/>
  </dgm:cxnLst>
  <dgm:bg>
    <a:solidFill>
      <a:srgbClr val="FFFFFF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DE0478B-EFF1-4BBC-94A5-2F1AF8F0EF87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F2326C14-F77D-4B7A-B11B-CE9BF8F96B22}" type="pres">
      <dgm:prSet presAssocID="{EDE0478B-EFF1-4BBC-94A5-2F1AF8F0EF87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C6D5767D-411C-4079-B282-DB606A98FFA6}" type="presOf" srcId="{EDE0478B-EFF1-4BBC-94A5-2F1AF8F0EF87}" destId="{F2326C14-F77D-4B7A-B11B-CE9BF8F96B22}" srcOrd="0" destOrd="0" presId="urn:microsoft.com/office/officeart/2005/8/layout/gear1"/>
  </dgm:cxnLst>
  <dgm:bg>
    <a:solidFill>
      <a:srgbClr val="FFFFFF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24C82-655B-47F2-9615-8D690B1F2598}">
      <dsp:nvSpPr>
        <dsp:cNvPr id="0" name=""/>
        <dsp:cNvSpPr/>
      </dsp:nvSpPr>
      <dsp:spPr>
        <a:xfrm>
          <a:off x="7094" y="280470"/>
          <a:ext cx="4241212" cy="1696485"/>
        </a:xfrm>
        <a:prstGeom prst="chevron">
          <a:avLst/>
        </a:prstGeom>
        <a:gradFill rotWithShape="1">
          <a:gsLst>
            <a:gs pos="0">
              <a:schemeClr val="accent1">
                <a:tint val="1000"/>
              </a:schemeClr>
            </a:gs>
            <a:gs pos="68000">
              <a:schemeClr val="accent1">
                <a:tint val="77000"/>
              </a:schemeClr>
            </a:gs>
            <a:gs pos="81000">
              <a:schemeClr val="accent1">
                <a:tint val="79000"/>
              </a:schemeClr>
            </a:gs>
            <a:gs pos="86000">
              <a:schemeClr val="accent1">
                <a:tint val="73000"/>
              </a:schemeClr>
            </a:gs>
            <a:gs pos="100000">
              <a:schemeClr val="accent1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1">
              <a:shade val="60000"/>
              <a:satMod val="300000"/>
            </a:schemeClr>
          </a:solidFill>
          <a:prstDash val="solid"/>
        </a:ln>
        <a:effectLst>
          <a:glow rad="63500">
            <a:schemeClr val="accent1">
              <a:tint val="30000"/>
              <a:shade val="95000"/>
              <a:satMod val="300000"/>
              <a:alpha val="50000"/>
            </a:schemeClr>
          </a:glow>
        </a:effectLst>
        <a:scene3d>
          <a:camera prst="perspectiveRelaxedModerately"/>
          <a:lightRig rig="threeP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rgbClr val="000000"/>
              </a:solidFill>
            </a:rPr>
            <a:t>1</a:t>
          </a:r>
          <a:r>
            <a:rPr lang="ru-RU" sz="4000" kern="1200" dirty="0" smtClean="0">
              <a:solidFill>
                <a:srgbClr val="000000"/>
              </a:solidFill>
            </a:rPr>
            <a:t>1 ноября 2014г.</a:t>
          </a:r>
          <a:endParaRPr lang="ru-RU" sz="4000" kern="1200" dirty="0">
            <a:solidFill>
              <a:srgbClr val="000000"/>
            </a:solidFill>
          </a:endParaRPr>
        </a:p>
      </dsp:txBody>
      <dsp:txXfrm>
        <a:off x="855337" y="280470"/>
        <a:ext cx="2544727" cy="1696485"/>
      </dsp:txXfrm>
    </dsp:sp>
    <dsp:sp modelId="{69B7359E-113D-490C-A184-C6A2716D3931}">
      <dsp:nvSpPr>
        <dsp:cNvPr id="0" name=""/>
        <dsp:cNvSpPr/>
      </dsp:nvSpPr>
      <dsp:spPr>
        <a:xfrm>
          <a:off x="3824186" y="280470"/>
          <a:ext cx="4241212" cy="1696485"/>
        </a:xfrm>
        <a:prstGeom prst="chevron">
          <a:avLst/>
        </a:prstGeom>
        <a:gradFill rotWithShape="1">
          <a:gsLst>
            <a:gs pos="0">
              <a:schemeClr val="accent4">
                <a:tint val="1000"/>
              </a:schemeClr>
            </a:gs>
            <a:gs pos="68000">
              <a:schemeClr val="accent4">
                <a:tint val="77000"/>
              </a:schemeClr>
            </a:gs>
            <a:gs pos="81000">
              <a:schemeClr val="accent4">
                <a:tint val="79000"/>
              </a:schemeClr>
            </a:gs>
            <a:gs pos="86000">
              <a:schemeClr val="accent4">
                <a:tint val="73000"/>
              </a:schemeClr>
            </a:gs>
            <a:gs pos="100000">
              <a:schemeClr val="accent4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4">
              <a:shade val="60000"/>
              <a:satMod val="300000"/>
            </a:schemeClr>
          </a:solidFill>
          <a:prstDash val="solid"/>
        </a:ln>
        <a:effectLst>
          <a:glow rad="63500">
            <a:schemeClr val="accent4">
              <a:tint val="30000"/>
              <a:shade val="95000"/>
              <a:satMod val="300000"/>
              <a:alpha val="50000"/>
            </a:schemeClr>
          </a:glow>
        </a:effectLst>
        <a:scene3d>
          <a:camera prst="perspectiveRelaxedModerately"/>
          <a:lightRig rig="threePt" dir="t"/>
        </a:scene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Преобразована в международную систему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4672429" y="280470"/>
        <a:ext cx="2544727" cy="16964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8B7A6-C1B1-4ECB-B2CB-CD0040BB26A4}">
      <dsp:nvSpPr>
        <dsp:cNvPr id="0" name=""/>
        <dsp:cNvSpPr/>
      </dsp:nvSpPr>
      <dsp:spPr>
        <a:xfrm>
          <a:off x="2962326" y="213838"/>
          <a:ext cx="2700291" cy="1269432"/>
        </a:xfrm>
        <a:prstGeom prst="roundRect">
          <a:avLst>
            <a:gd name="adj" fmla="val 10000"/>
          </a:avLst>
        </a:prstGeom>
        <a:solidFill>
          <a:srgbClr val="FFFFFF"/>
        </a:solidFill>
        <a:ln w="9525" cap="flat" cmpd="sng" algn="ctr">
          <a:solidFill>
            <a:schemeClr val="accent3">
              <a:shade val="60000"/>
              <a:satMod val="300000"/>
            </a:schemeClr>
          </a:solidFill>
          <a:prstDash val="solid"/>
        </a:ln>
        <a:effectLst>
          <a:glow rad="63500">
            <a:schemeClr val="accent3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Программа с открытыми кодами</a:t>
          </a:r>
          <a:endParaRPr lang="ru-RU" sz="1800" b="1" kern="1200" dirty="0">
            <a:solidFill>
              <a:srgbClr val="000000"/>
            </a:solidFill>
          </a:endParaRPr>
        </a:p>
      </dsp:txBody>
      <dsp:txXfrm>
        <a:off x="2999506" y="251018"/>
        <a:ext cx="2625931" cy="1195072"/>
      </dsp:txXfrm>
    </dsp:sp>
    <dsp:sp modelId="{D4A37F12-3504-412F-9068-9E33A1375826}">
      <dsp:nvSpPr>
        <dsp:cNvPr id="0" name=""/>
        <dsp:cNvSpPr/>
      </dsp:nvSpPr>
      <dsp:spPr>
        <a:xfrm rot="2180688">
          <a:off x="5230224" y="1652744"/>
          <a:ext cx="890151" cy="39709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349353" y="1732164"/>
        <a:ext cx="651893" cy="238258"/>
      </dsp:txXfrm>
    </dsp:sp>
    <dsp:sp modelId="{83359132-3074-4A78-8EE9-6800750E3F71}">
      <dsp:nvSpPr>
        <dsp:cNvPr id="0" name=""/>
        <dsp:cNvSpPr/>
      </dsp:nvSpPr>
      <dsp:spPr>
        <a:xfrm>
          <a:off x="5572171" y="2219315"/>
          <a:ext cx="2707166" cy="1104069"/>
        </a:xfrm>
        <a:prstGeom prst="roundRect">
          <a:avLst>
            <a:gd name="adj" fmla="val 10000"/>
          </a:avLst>
        </a:prstGeom>
        <a:solidFill>
          <a:srgbClr val="FFFFFF">
            <a:alpha val="9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</a:rPr>
            <a:t>Интеграция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</a:rPr>
            <a:t>с АБС Банка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</a:rPr>
            <a:t>(принцип единого окна)</a:t>
          </a:r>
          <a:endParaRPr lang="ru-RU" sz="1600" kern="1200" dirty="0">
            <a:solidFill>
              <a:srgbClr val="C00000"/>
            </a:solidFill>
          </a:endParaRPr>
        </a:p>
      </dsp:txBody>
      <dsp:txXfrm>
        <a:off x="5604508" y="2251652"/>
        <a:ext cx="2642492" cy="1039395"/>
      </dsp:txXfrm>
    </dsp:sp>
    <dsp:sp modelId="{27560914-8668-439E-BEF0-ADCAB041C26C}">
      <dsp:nvSpPr>
        <dsp:cNvPr id="0" name=""/>
        <dsp:cNvSpPr/>
      </dsp:nvSpPr>
      <dsp:spPr>
        <a:xfrm rot="8443339">
          <a:off x="5196104" y="3623378"/>
          <a:ext cx="890151" cy="39709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5315233" y="3702798"/>
        <a:ext cx="651893" cy="238258"/>
      </dsp:txXfrm>
    </dsp:sp>
    <dsp:sp modelId="{253ADFE8-9BB8-4248-AD38-ED218B92050E}">
      <dsp:nvSpPr>
        <dsp:cNvPr id="0" name=""/>
        <dsp:cNvSpPr/>
      </dsp:nvSpPr>
      <dsp:spPr>
        <a:xfrm>
          <a:off x="2786082" y="4320469"/>
          <a:ext cx="3226888" cy="1033862"/>
        </a:xfrm>
        <a:prstGeom prst="roundRect">
          <a:avLst>
            <a:gd name="adj" fmla="val 10000"/>
          </a:avLst>
        </a:prstGeom>
        <a:solidFill>
          <a:srgbClr val="FFFFFF">
            <a:alpha val="9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</a:rPr>
            <a:t>Возможность отправки переводов </a:t>
          </a:r>
          <a:r>
            <a:rPr lang="ru-RU" sz="1600" kern="1200" dirty="0" smtClean="0">
              <a:solidFill>
                <a:srgbClr val="C00000"/>
              </a:solidFill>
            </a:rPr>
            <a:t>по КР и за пределами КР</a:t>
          </a:r>
          <a:endParaRPr lang="ru-RU" sz="1600" kern="1200" dirty="0">
            <a:solidFill>
              <a:srgbClr val="C00000"/>
            </a:solidFill>
          </a:endParaRPr>
        </a:p>
      </dsp:txBody>
      <dsp:txXfrm>
        <a:off x="2816363" y="4350750"/>
        <a:ext cx="3166326" cy="973300"/>
      </dsp:txXfrm>
    </dsp:sp>
    <dsp:sp modelId="{A336590E-1281-4B14-9501-08EFA669C689}">
      <dsp:nvSpPr>
        <dsp:cNvPr id="0" name=""/>
        <dsp:cNvSpPr/>
      </dsp:nvSpPr>
      <dsp:spPr>
        <a:xfrm rot="13004543">
          <a:off x="2664626" y="3675960"/>
          <a:ext cx="890151" cy="39709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2783755" y="3755380"/>
        <a:ext cx="651893" cy="238258"/>
      </dsp:txXfrm>
    </dsp:sp>
    <dsp:sp modelId="{C7A929BC-F769-4B3D-81D7-AD8DD80F5349}">
      <dsp:nvSpPr>
        <dsp:cNvPr id="0" name=""/>
        <dsp:cNvSpPr/>
      </dsp:nvSpPr>
      <dsp:spPr>
        <a:xfrm>
          <a:off x="37258" y="2136766"/>
          <a:ext cx="3219741" cy="1291783"/>
        </a:xfrm>
        <a:prstGeom prst="roundRect">
          <a:avLst>
            <a:gd name="adj" fmla="val 10000"/>
          </a:avLst>
        </a:prstGeom>
        <a:solidFill>
          <a:srgbClr val="FFFFFF">
            <a:alpha val="9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</a:rPr>
            <a:t>Интеграция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</a:rPr>
            <a:t>с прочими системами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</a:rPr>
            <a:t>(</a:t>
          </a:r>
          <a:r>
            <a:rPr lang="ru-RU" sz="1600" kern="1200" dirty="0" err="1" smtClean="0">
              <a:solidFill>
                <a:srgbClr val="000000"/>
              </a:solidFill>
            </a:rPr>
            <a:t>моб</a:t>
          </a:r>
          <a:r>
            <a:rPr lang="ru-RU" sz="1600" kern="1200" dirty="0" smtClean="0">
              <a:solidFill>
                <a:srgbClr val="000000"/>
              </a:solidFill>
            </a:rPr>
            <a:t>. кошельки, терминалы, банкоматы и т.д.)</a:t>
          </a:r>
          <a:endParaRPr lang="ru-RU" sz="1600" kern="1200" dirty="0">
            <a:solidFill>
              <a:srgbClr val="000000"/>
            </a:solidFill>
          </a:endParaRPr>
        </a:p>
      </dsp:txBody>
      <dsp:txXfrm>
        <a:off x="75093" y="2174601"/>
        <a:ext cx="3144071" cy="1216113"/>
      </dsp:txXfrm>
    </dsp:sp>
    <dsp:sp modelId="{C8768367-3ADF-4CD2-9A0C-FECD7A292BCD}">
      <dsp:nvSpPr>
        <dsp:cNvPr id="0" name=""/>
        <dsp:cNvSpPr/>
      </dsp:nvSpPr>
      <dsp:spPr>
        <a:xfrm rot="19442011">
          <a:off x="2542425" y="1611469"/>
          <a:ext cx="890151" cy="39709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661554" y="1690889"/>
        <a:ext cx="651893" cy="2382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89F64-09A2-4ED2-AB8A-B51C0EAAE400}">
      <dsp:nvSpPr>
        <dsp:cNvPr id="0" name=""/>
        <dsp:cNvSpPr/>
      </dsp:nvSpPr>
      <dsp:spPr>
        <a:xfrm>
          <a:off x="1620091" y="67467"/>
          <a:ext cx="4374316" cy="4374316"/>
        </a:xfrm>
        <a:prstGeom prst="circularArrow">
          <a:avLst>
            <a:gd name="adj1" fmla="val 4668"/>
            <a:gd name="adj2" fmla="val 272909"/>
            <a:gd name="adj3" fmla="val 13146703"/>
            <a:gd name="adj4" fmla="val 17819774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D231D-D3D3-41EF-BB9B-7CFE9A5A80D1}">
      <dsp:nvSpPr>
        <dsp:cNvPr id="0" name=""/>
        <dsp:cNvSpPr/>
      </dsp:nvSpPr>
      <dsp:spPr>
        <a:xfrm>
          <a:off x="2470963" y="117152"/>
          <a:ext cx="2672573" cy="1355388"/>
        </a:xfrm>
        <a:prstGeom prst="roundRect">
          <a:avLst/>
        </a:prstGeom>
        <a:solidFill>
          <a:srgbClr val="FFFFFF"/>
        </a:solidFill>
        <a:ln w="9525" cap="flat" cmpd="sng" algn="ctr">
          <a:solidFill>
            <a:schemeClr val="accent3">
              <a:shade val="60000"/>
              <a:satMod val="300000"/>
            </a:schemeClr>
          </a:solidFill>
          <a:prstDash val="solid"/>
        </a:ln>
        <a:effectLst>
          <a:glow rad="63500">
            <a:schemeClr val="accent3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Интеграция</a:t>
          </a:r>
          <a:endParaRPr lang="ru-RU" sz="2800" b="1" kern="1200" dirty="0">
            <a:solidFill>
              <a:srgbClr val="000000"/>
            </a:solidFill>
          </a:endParaRPr>
        </a:p>
      </dsp:txBody>
      <dsp:txXfrm>
        <a:off x="2537128" y="183317"/>
        <a:ext cx="2540243" cy="1223058"/>
      </dsp:txXfrm>
    </dsp:sp>
    <dsp:sp modelId="{C30C5B97-75DC-4876-A51A-B856591AD1F3}">
      <dsp:nvSpPr>
        <dsp:cNvPr id="0" name=""/>
        <dsp:cNvSpPr/>
      </dsp:nvSpPr>
      <dsp:spPr>
        <a:xfrm>
          <a:off x="4572034" y="1972610"/>
          <a:ext cx="2389503" cy="998182"/>
        </a:xfrm>
        <a:prstGeom prst="roundRect">
          <a:avLst/>
        </a:prstGeom>
        <a:solidFill>
          <a:srgbClr val="FFFFFF">
            <a:alpha val="9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000000"/>
              </a:solidFill>
            </a:rPr>
            <a:t>с платежными системами</a:t>
          </a:r>
          <a:endParaRPr lang="ru-RU" sz="1900" kern="1200" dirty="0">
            <a:solidFill>
              <a:srgbClr val="C00000"/>
            </a:solidFill>
          </a:endParaRPr>
        </a:p>
      </dsp:txBody>
      <dsp:txXfrm>
        <a:off x="4620761" y="2021337"/>
        <a:ext cx="2292049" cy="900728"/>
      </dsp:txXfrm>
    </dsp:sp>
    <dsp:sp modelId="{0429F286-7DDA-4240-A34E-3450EABA9691}">
      <dsp:nvSpPr>
        <dsp:cNvPr id="0" name=""/>
        <dsp:cNvSpPr/>
      </dsp:nvSpPr>
      <dsp:spPr>
        <a:xfrm>
          <a:off x="2571774" y="3382177"/>
          <a:ext cx="2368346" cy="1037384"/>
        </a:xfrm>
        <a:prstGeom prst="roundRect">
          <a:avLst/>
        </a:prstGeom>
        <a:solidFill>
          <a:srgbClr val="FFFFFF">
            <a:alpha val="9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000000"/>
              </a:solidFill>
            </a:rPr>
            <a:t>с мобильными кошельками</a:t>
          </a:r>
          <a:endParaRPr lang="ru-RU" sz="1900" kern="1200" dirty="0">
            <a:solidFill>
              <a:srgbClr val="C00000"/>
            </a:solidFill>
          </a:endParaRPr>
        </a:p>
      </dsp:txBody>
      <dsp:txXfrm>
        <a:off x="2622415" y="3432818"/>
        <a:ext cx="2267064" cy="936102"/>
      </dsp:txXfrm>
    </dsp:sp>
    <dsp:sp modelId="{66EB61BE-E2D4-4AF6-A2BA-42DA7191FE0C}">
      <dsp:nvSpPr>
        <dsp:cNvPr id="0" name=""/>
        <dsp:cNvSpPr/>
      </dsp:nvSpPr>
      <dsp:spPr>
        <a:xfrm>
          <a:off x="604127" y="1972616"/>
          <a:ext cx="2330771" cy="1000123"/>
        </a:xfrm>
        <a:prstGeom prst="roundRect">
          <a:avLst/>
        </a:prstGeom>
        <a:solidFill>
          <a:srgbClr val="FFFFFF">
            <a:alpha val="9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000000"/>
              </a:solidFill>
            </a:rPr>
            <a:t>с системами денежных переводов</a:t>
          </a:r>
          <a:endParaRPr lang="ru-RU" sz="1900" kern="1200" dirty="0">
            <a:solidFill>
              <a:srgbClr val="000000"/>
            </a:solidFill>
          </a:endParaRPr>
        </a:p>
      </dsp:txBody>
      <dsp:txXfrm>
        <a:off x="652949" y="2021438"/>
        <a:ext cx="2233127" cy="90247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89F64-09A2-4ED2-AB8A-B51C0EAAE400}">
      <dsp:nvSpPr>
        <dsp:cNvPr id="0" name=""/>
        <dsp:cNvSpPr/>
      </dsp:nvSpPr>
      <dsp:spPr>
        <a:xfrm>
          <a:off x="1538631" y="-49237"/>
          <a:ext cx="4544837" cy="4544837"/>
        </a:xfrm>
        <a:prstGeom prst="circularArrow">
          <a:avLst>
            <a:gd name="adj1" fmla="val 5544"/>
            <a:gd name="adj2" fmla="val 330680"/>
            <a:gd name="adj3" fmla="val 13705119"/>
            <a:gd name="adj4" fmla="val 17429209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D231D-D3D3-41EF-BB9B-7CFE9A5A80D1}">
      <dsp:nvSpPr>
        <dsp:cNvPr id="0" name=""/>
        <dsp:cNvSpPr/>
      </dsp:nvSpPr>
      <dsp:spPr>
        <a:xfrm>
          <a:off x="2714640" y="52942"/>
          <a:ext cx="2192819" cy="957806"/>
        </a:xfrm>
        <a:prstGeom prst="roundRect">
          <a:avLst/>
        </a:prstGeom>
        <a:solidFill>
          <a:srgbClr val="FFFFFF"/>
        </a:solidFill>
        <a:ln w="9525" cap="flat" cmpd="sng" algn="ctr">
          <a:solidFill>
            <a:schemeClr val="accent3">
              <a:shade val="60000"/>
              <a:satMod val="300000"/>
            </a:schemeClr>
          </a:solidFill>
          <a:prstDash val="solid"/>
        </a:ln>
        <a:effectLst>
          <a:glow rad="63500">
            <a:schemeClr val="accent3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</a:rPr>
            <a:t>Способы переводов</a:t>
          </a:r>
          <a:endParaRPr lang="ru-RU" sz="2400" b="1" kern="1200" dirty="0">
            <a:solidFill>
              <a:srgbClr val="000000"/>
            </a:solidFill>
          </a:endParaRPr>
        </a:p>
      </dsp:txBody>
      <dsp:txXfrm>
        <a:off x="2761396" y="99698"/>
        <a:ext cx="2099307" cy="864294"/>
      </dsp:txXfrm>
    </dsp:sp>
    <dsp:sp modelId="{739B1B19-F272-4717-B986-8088CC00D0B8}">
      <dsp:nvSpPr>
        <dsp:cNvPr id="0" name=""/>
        <dsp:cNvSpPr/>
      </dsp:nvSpPr>
      <dsp:spPr>
        <a:xfrm>
          <a:off x="4699106" y="1304092"/>
          <a:ext cx="2137867" cy="825118"/>
        </a:xfrm>
        <a:prstGeom prst="roundRect">
          <a:avLst/>
        </a:prstGeom>
        <a:solidFill>
          <a:srgbClr val="FFFFFF">
            <a:alpha val="9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0000"/>
              </a:solidFill>
            </a:rPr>
            <a:t>через банкоматы</a:t>
          </a:r>
          <a:endParaRPr lang="ru-RU" sz="2400" kern="1200" dirty="0">
            <a:solidFill>
              <a:srgbClr val="000000"/>
            </a:solidFill>
          </a:endParaRPr>
        </a:p>
      </dsp:txBody>
      <dsp:txXfrm>
        <a:off x="4739385" y="1344371"/>
        <a:ext cx="2057309" cy="744560"/>
      </dsp:txXfrm>
    </dsp:sp>
    <dsp:sp modelId="{5041D7B4-8288-4AF9-83B3-C73AC1FF15F6}">
      <dsp:nvSpPr>
        <dsp:cNvPr id="0" name=""/>
        <dsp:cNvSpPr/>
      </dsp:nvSpPr>
      <dsp:spPr>
        <a:xfrm>
          <a:off x="4775765" y="2910480"/>
          <a:ext cx="2082277" cy="1040915"/>
        </a:xfrm>
        <a:prstGeom prst="roundRect">
          <a:avLst/>
        </a:prstGeom>
        <a:solidFill>
          <a:srgbClr val="FFFFFF">
            <a:alpha val="9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0000"/>
              </a:solidFill>
            </a:rPr>
            <a:t>через терминалы</a:t>
          </a:r>
          <a:endParaRPr lang="ru-RU" sz="2400" kern="1200" dirty="0">
            <a:solidFill>
              <a:srgbClr val="000000"/>
            </a:solidFill>
          </a:endParaRPr>
        </a:p>
      </dsp:txBody>
      <dsp:txXfrm>
        <a:off x="4826578" y="2961293"/>
        <a:ext cx="1980651" cy="939289"/>
      </dsp:txXfrm>
    </dsp:sp>
    <dsp:sp modelId="{7CD5058A-1E5F-4A16-AA37-4AEA5D615336}">
      <dsp:nvSpPr>
        <dsp:cNvPr id="0" name=""/>
        <dsp:cNvSpPr/>
      </dsp:nvSpPr>
      <dsp:spPr>
        <a:xfrm>
          <a:off x="428628" y="2852763"/>
          <a:ext cx="2147781" cy="1133863"/>
        </a:xfrm>
        <a:prstGeom prst="roundRect">
          <a:avLst/>
        </a:prstGeom>
        <a:solidFill>
          <a:srgbClr val="FFFFFF">
            <a:alpha val="9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0000"/>
              </a:solidFill>
            </a:rPr>
            <a:t>через мобильные кошельки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483979" y="2908114"/>
        <a:ext cx="2037079" cy="1023161"/>
      </dsp:txXfrm>
    </dsp:sp>
    <dsp:sp modelId="{6BBD460B-4070-432A-919C-58F62CC55C27}">
      <dsp:nvSpPr>
        <dsp:cNvPr id="0" name=""/>
        <dsp:cNvSpPr/>
      </dsp:nvSpPr>
      <dsp:spPr>
        <a:xfrm>
          <a:off x="444319" y="1343360"/>
          <a:ext cx="2127443" cy="744966"/>
        </a:xfrm>
        <a:prstGeom prst="roundRect">
          <a:avLst/>
        </a:prstGeom>
        <a:solidFill>
          <a:srgbClr val="FFFFFF">
            <a:alpha val="9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0000"/>
              </a:solidFill>
            </a:rPr>
            <a:t>через</a:t>
          </a:r>
          <a:r>
            <a:rPr lang="ru-RU" sz="2400" kern="1200" dirty="0" smtClean="0">
              <a:solidFill>
                <a:srgbClr val="C00000"/>
              </a:solidFill>
            </a:rPr>
            <a:t> </a:t>
          </a:r>
          <a:r>
            <a:rPr lang="ru-RU" sz="2400" kern="1200" dirty="0" smtClean="0">
              <a:solidFill>
                <a:srgbClr val="000000"/>
              </a:solidFill>
            </a:rPr>
            <a:t>кассы</a:t>
          </a:r>
          <a:endParaRPr lang="ru-RU" sz="2400" kern="1200" dirty="0">
            <a:solidFill>
              <a:srgbClr val="000000"/>
            </a:solidFill>
          </a:endParaRPr>
        </a:p>
      </dsp:txBody>
      <dsp:txXfrm>
        <a:off x="480685" y="1379726"/>
        <a:ext cx="2054711" cy="67223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89F64-09A2-4ED2-AB8A-B51C0EAAE400}">
      <dsp:nvSpPr>
        <dsp:cNvPr id="0" name=""/>
        <dsp:cNvSpPr/>
      </dsp:nvSpPr>
      <dsp:spPr>
        <a:xfrm>
          <a:off x="1690140" y="-100434"/>
          <a:ext cx="4263585" cy="4263585"/>
        </a:xfrm>
        <a:prstGeom prst="circularArrow">
          <a:avLst>
            <a:gd name="adj1" fmla="val 5544"/>
            <a:gd name="adj2" fmla="val 330680"/>
            <a:gd name="adj3" fmla="val 13517303"/>
            <a:gd name="adj4" fmla="val 17545452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D231D-D3D3-41EF-BB9B-7CFE9A5A80D1}">
      <dsp:nvSpPr>
        <dsp:cNvPr id="0" name=""/>
        <dsp:cNvSpPr/>
      </dsp:nvSpPr>
      <dsp:spPr>
        <a:xfrm>
          <a:off x="2714638" y="329"/>
          <a:ext cx="2214589" cy="996539"/>
        </a:xfrm>
        <a:prstGeom prst="roundRect">
          <a:avLst/>
        </a:prstGeom>
        <a:solidFill>
          <a:srgbClr val="FFFFFF"/>
        </a:solidFill>
        <a:ln w="9525" cap="flat" cmpd="sng" algn="ctr">
          <a:solidFill>
            <a:schemeClr val="accent3">
              <a:shade val="60000"/>
              <a:satMod val="300000"/>
            </a:schemeClr>
          </a:solidFill>
          <a:prstDash val="solid"/>
        </a:ln>
        <a:effectLst>
          <a:glow rad="63500">
            <a:schemeClr val="accent3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Переводы на счет</a:t>
          </a:r>
          <a:endParaRPr lang="ru-RU" sz="2800" b="1" kern="1200" dirty="0">
            <a:solidFill>
              <a:srgbClr val="000000"/>
            </a:solidFill>
          </a:endParaRPr>
        </a:p>
      </dsp:txBody>
      <dsp:txXfrm>
        <a:off x="2763285" y="48976"/>
        <a:ext cx="2117295" cy="899245"/>
      </dsp:txXfrm>
    </dsp:sp>
    <dsp:sp modelId="{739B1B19-F272-4717-B986-8088CC00D0B8}">
      <dsp:nvSpPr>
        <dsp:cNvPr id="0" name=""/>
        <dsp:cNvSpPr/>
      </dsp:nvSpPr>
      <dsp:spPr>
        <a:xfrm>
          <a:off x="4554566" y="1256646"/>
          <a:ext cx="1993078" cy="996539"/>
        </a:xfrm>
        <a:prstGeom prst="roundRect">
          <a:avLst/>
        </a:prstGeom>
        <a:solidFill>
          <a:srgbClr val="FFFFFF">
            <a:alpha val="9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0000"/>
              </a:solidFill>
            </a:rPr>
            <a:t>Пополнить депозитный счет</a:t>
          </a:r>
          <a:endParaRPr lang="ru-RU" sz="2400" kern="1200" dirty="0">
            <a:solidFill>
              <a:srgbClr val="000000"/>
            </a:solidFill>
          </a:endParaRPr>
        </a:p>
      </dsp:txBody>
      <dsp:txXfrm>
        <a:off x="4603213" y="1305293"/>
        <a:ext cx="1895784" cy="899245"/>
      </dsp:txXfrm>
    </dsp:sp>
    <dsp:sp modelId="{5041D7B4-8288-4AF9-83B3-C73AC1FF15F6}">
      <dsp:nvSpPr>
        <dsp:cNvPr id="0" name=""/>
        <dsp:cNvSpPr/>
      </dsp:nvSpPr>
      <dsp:spPr>
        <a:xfrm>
          <a:off x="4593988" y="3015044"/>
          <a:ext cx="1993078" cy="996539"/>
        </a:xfrm>
        <a:prstGeom prst="roundRect">
          <a:avLst/>
        </a:prstGeom>
        <a:solidFill>
          <a:srgbClr val="FFFFFF">
            <a:alpha val="9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0000"/>
              </a:solidFill>
            </a:rPr>
            <a:t>Погасить кредит</a:t>
          </a:r>
          <a:endParaRPr lang="ru-RU" sz="2400" kern="1200" dirty="0">
            <a:solidFill>
              <a:srgbClr val="000000"/>
            </a:solidFill>
          </a:endParaRPr>
        </a:p>
      </dsp:txBody>
      <dsp:txXfrm>
        <a:off x="4642635" y="3063691"/>
        <a:ext cx="1895784" cy="899245"/>
      </dsp:txXfrm>
    </dsp:sp>
    <dsp:sp modelId="{7CD5058A-1E5F-4A16-AA37-4AEA5D615336}">
      <dsp:nvSpPr>
        <dsp:cNvPr id="0" name=""/>
        <dsp:cNvSpPr/>
      </dsp:nvSpPr>
      <dsp:spPr>
        <a:xfrm>
          <a:off x="1109088" y="3015034"/>
          <a:ext cx="1993078" cy="996539"/>
        </a:xfrm>
        <a:prstGeom prst="roundRect">
          <a:avLst/>
        </a:prstGeom>
        <a:solidFill>
          <a:srgbClr val="FFFFFF">
            <a:alpha val="9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0000"/>
              </a:solidFill>
            </a:rPr>
            <a:t>Пополнить карточный счет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1157735" y="3063681"/>
        <a:ext cx="1895784" cy="899245"/>
      </dsp:txXfrm>
    </dsp:sp>
    <dsp:sp modelId="{3F69BD7C-B2B0-443C-B4D5-087C4B042CF8}">
      <dsp:nvSpPr>
        <dsp:cNvPr id="0" name=""/>
        <dsp:cNvSpPr/>
      </dsp:nvSpPr>
      <dsp:spPr>
        <a:xfrm>
          <a:off x="1096220" y="1256646"/>
          <a:ext cx="1993078" cy="996539"/>
        </a:xfrm>
        <a:prstGeom prst="roundRect">
          <a:avLst/>
        </a:prstGeom>
        <a:solidFill>
          <a:srgbClr val="FFFFFF">
            <a:alpha val="9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0000"/>
              </a:solidFill>
            </a:rPr>
            <a:t>Пополнить расчетный счет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1144867" y="1305293"/>
        <a:ext cx="1895784" cy="89924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89F64-09A2-4ED2-AB8A-B51C0EAAE400}">
      <dsp:nvSpPr>
        <dsp:cNvPr id="0" name=""/>
        <dsp:cNvSpPr/>
      </dsp:nvSpPr>
      <dsp:spPr>
        <a:xfrm>
          <a:off x="1523787" y="-937843"/>
          <a:ext cx="5389617" cy="5389617"/>
        </a:xfrm>
        <a:prstGeom prst="circularArrow">
          <a:avLst>
            <a:gd name="adj1" fmla="val 5544"/>
            <a:gd name="adj2" fmla="val 330680"/>
            <a:gd name="adj3" fmla="val 11698496"/>
            <a:gd name="adj4" fmla="val 18821352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D231D-D3D3-41EF-BB9B-7CFE9A5A80D1}">
      <dsp:nvSpPr>
        <dsp:cNvPr id="0" name=""/>
        <dsp:cNvSpPr/>
      </dsp:nvSpPr>
      <dsp:spPr>
        <a:xfrm>
          <a:off x="2063889" y="87142"/>
          <a:ext cx="4309414" cy="1270187"/>
        </a:xfrm>
        <a:prstGeom prst="roundRect">
          <a:avLst/>
        </a:prstGeom>
        <a:solidFill>
          <a:srgbClr val="FFFFFF"/>
        </a:solidFill>
        <a:ln w="9525" cap="flat" cmpd="sng" algn="ctr">
          <a:solidFill>
            <a:srgbClr val="FFFFFF"/>
          </a:solidFill>
          <a:prstDash val="solid"/>
        </a:ln>
        <a:effectLst>
          <a:glow rad="63500">
            <a:schemeClr val="accent3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00"/>
              </a:solidFill>
            </a:rPr>
            <a:t>Государство сможет осуществить </a:t>
          </a:r>
          <a:r>
            <a:rPr lang="ru-RU" sz="2000" b="1" kern="1200" dirty="0" smtClean="0">
              <a:solidFill>
                <a:srgbClr val="000000"/>
              </a:solidFill>
            </a:rPr>
            <a:t>крупные инвестиционные проекты</a:t>
          </a:r>
          <a:r>
            <a:rPr lang="ru-RU" sz="2000" kern="1200" dirty="0" smtClean="0">
              <a:solidFill>
                <a:srgbClr val="000000"/>
              </a:solidFill>
            </a:rPr>
            <a:t>, за счет накопленных средств трудовых мигрантов</a:t>
          </a:r>
          <a:endParaRPr lang="ru-RU" sz="2000" b="1" kern="1200" dirty="0">
            <a:solidFill>
              <a:srgbClr val="000000"/>
            </a:solidFill>
          </a:endParaRPr>
        </a:p>
      </dsp:txBody>
      <dsp:txXfrm>
        <a:off x="2125894" y="149147"/>
        <a:ext cx="4185404" cy="1146177"/>
      </dsp:txXfrm>
    </dsp:sp>
    <dsp:sp modelId="{739B1B19-F272-4717-B986-8088CC00D0B8}">
      <dsp:nvSpPr>
        <dsp:cNvPr id="0" name=""/>
        <dsp:cNvSpPr/>
      </dsp:nvSpPr>
      <dsp:spPr>
        <a:xfrm>
          <a:off x="4695626" y="1760269"/>
          <a:ext cx="3448304" cy="1382992"/>
        </a:xfrm>
        <a:prstGeom prst="roundRect">
          <a:avLst/>
        </a:prstGeom>
        <a:solidFill>
          <a:srgbClr val="FFFFFF">
            <a:alpha val="9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2000" kern="1200" dirty="0" smtClean="0">
              <a:solidFill>
                <a:srgbClr val="000000"/>
              </a:solidFill>
            </a:rPr>
            <a:t>Снизится риск зависимости денежных потоков от </a:t>
          </a:r>
          <a:r>
            <a:rPr lang="ky-KG" sz="2000" b="1" kern="1200" dirty="0" smtClean="0">
              <a:solidFill>
                <a:srgbClr val="000000"/>
              </a:solidFill>
            </a:rPr>
            <a:t>иностранных систем</a:t>
          </a:r>
          <a:r>
            <a:rPr lang="ky-KG" sz="2000" kern="1200" dirty="0" smtClean="0">
              <a:solidFill>
                <a:srgbClr val="000000"/>
              </a:solidFill>
            </a:rPr>
            <a:t> денежных переводов</a:t>
          </a:r>
          <a:endParaRPr lang="ru-RU" sz="2000" kern="1200" dirty="0">
            <a:solidFill>
              <a:srgbClr val="000000"/>
            </a:solidFill>
          </a:endParaRPr>
        </a:p>
      </dsp:txBody>
      <dsp:txXfrm>
        <a:off x="4763138" y="1827781"/>
        <a:ext cx="3313280" cy="1247968"/>
      </dsp:txXfrm>
    </dsp:sp>
    <dsp:sp modelId="{5041D7B4-8288-4AF9-83B3-C73AC1FF15F6}">
      <dsp:nvSpPr>
        <dsp:cNvPr id="0" name=""/>
        <dsp:cNvSpPr/>
      </dsp:nvSpPr>
      <dsp:spPr>
        <a:xfrm>
          <a:off x="4643478" y="3811600"/>
          <a:ext cx="3478737" cy="1270187"/>
        </a:xfrm>
        <a:prstGeom prst="roundRect">
          <a:avLst/>
        </a:prstGeom>
        <a:solidFill>
          <a:srgbClr val="FFFFFF">
            <a:alpha val="9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00"/>
              </a:solidFill>
            </a:rPr>
            <a:t>Увеличится проникновение финансовых услуг в отдаленные районы</a:t>
          </a:r>
          <a:endParaRPr lang="ru-RU" sz="2000" kern="1200" dirty="0">
            <a:solidFill>
              <a:srgbClr val="000000"/>
            </a:solidFill>
          </a:endParaRPr>
        </a:p>
      </dsp:txBody>
      <dsp:txXfrm>
        <a:off x="4705483" y="3873605"/>
        <a:ext cx="3354727" cy="1146177"/>
      </dsp:txXfrm>
    </dsp:sp>
    <dsp:sp modelId="{7CD5058A-1E5F-4A16-AA37-4AEA5D615336}">
      <dsp:nvSpPr>
        <dsp:cNvPr id="0" name=""/>
        <dsp:cNvSpPr/>
      </dsp:nvSpPr>
      <dsp:spPr>
        <a:xfrm>
          <a:off x="325784" y="3786214"/>
          <a:ext cx="3317551" cy="1270187"/>
        </a:xfrm>
        <a:prstGeom prst="roundRect">
          <a:avLst/>
        </a:prstGeom>
        <a:solidFill>
          <a:srgbClr val="FFFFFF">
            <a:alpha val="9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0000"/>
              </a:solidFill>
            </a:rPr>
            <a:t>Уменьшится оборот наличных денежных средств</a:t>
          </a:r>
          <a:endParaRPr lang="ru-RU" sz="2200" kern="1200" dirty="0">
            <a:solidFill>
              <a:srgbClr val="C00000"/>
            </a:solidFill>
          </a:endParaRPr>
        </a:p>
      </dsp:txBody>
      <dsp:txXfrm>
        <a:off x="387789" y="3848219"/>
        <a:ext cx="3193541" cy="1146177"/>
      </dsp:txXfrm>
    </dsp:sp>
    <dsp:sp modelId="{3F69BD7C-B2B0-443C-B4D5-087C4B042CF8}">
      <dsp:nvSpPr>
        <dsp:cNvPr id="0" name=""/>
        <dsp:cNvSpPr/>
      </dsp:nvSpPr>
      <dsp:spPr>
        <a:xfrm>
          <a:off x="372469" y="1785957"/>
          <a:ext cx="3320447" cy="1410136"/>
        </a:xfrm>
        <a:prstGeom prst="roundRect">
          <a:avLst/>
        </a:prstGeom>
        <a:solidFill>
          <a:srgbClr val="FFFFFF">
            <a:alpha val="9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0000"/>
              </a:solidFill>
            </a:rPr>
            <a:t>Увеличится легальный поток денежных средств</a:t>
          </a:r>
          <a:endParaRPr lang="ru-RU" sz="2200" kern="1200" dirty="0">
            <a:solidFill>
              <a:srgbClr val="C00000"/>
            </a:solidFill>
          </a:endParaRPr>
        </a:p>
      </dsp:txBody>
      <dsp:txXfrm>
        <a:off x="441306" y="1854794"/>
        <a:ext cx="3182773" cy="1272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B19C8-92D4-40BC-A5BB-2EACE59E83E3}">
      <dsp:nvSpPr>
        <dsp:cNvPr id="0" name=""/>
        <dsp:cNvSpPr/>
      </dsp:nvSpPr>
      <dsp:spPr>
        <a:xfrm>
          <a:off x="7069" y="247757"/>
          <a:ext cx="4226184" cy="1690473"/>
        </a:xfrm>
        <a:prstGeom prst="chevron">
          <a:avLst/>
        </a:prstGeom>
        <a:gradFill rotWithShape="1">
          <a:gsLst>
            <a:gs pos="0">
              <a:schemeClr val="accent1">
                <a:tint val="1000"/>
              </a:schemeClr>
            </a:gs>
            <a:gs pos="68000">
              <a:schemeClr val="accent1">
                <a:tint val="77000"/>
              </a:schemeClr>
            </a:gs>
            <a:gs pos="81000">
              <a:schemeClr val="accent1">
                <a:tint val="79000"/>
              </a:schemeClr>
            </a:gs>
            <a:gs pos="86000">
              <a:schemeClr val="accent1">
                <a:tint val="73000"/>
              </a:schemeClr>
            </a:gs>
            <a:gs pos="100000">
              <a:schemeClr val="accent1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1">
              <a:shade val="60000"/>
              <a:satMod val="300000"/>
            </a:schemeClr>
          </a:solidFill>
          <a:prstDash val="solid"/>
        </a:ln>
        <a:effectLst>
          <a:glow rad="63500">
            <a:schemeClr val="accent1">
              <a:tint val="30000"/>
              <a:shade val="95000"/>
              <a:satMod val="300000"/>
              <a:alpha val="50000"/>
            </a:schemeClr>
          </a:glow>
        </a:effectLst>
        <a:scene3d>
          <a:camera prst="perspectiveRelaxedModerately"/>
          <a:lightRig rig="threeP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000000"/>
              </a:solidFill>
            </a:rPr>
            <a:t>1 февраля 20</a:t>
          </a:r>
          <a:r>
            <a:rPr lang="en-US" sz="4000" kern="1200" dirty="0" smtClean="0">
              <a:solidFill>
                <a:srgbClr val="000000"/>
              </a:solidFill>
            </a:rPr>
            <a:t>09</a:t>
          </a:r>
          <a:r>
            <a:rPr lang="ru-RU" sz="4000" kern="1200" dirty="0" smtClean="0">
              <a:solidFill>
                <a:srgbClr val="000000"/>
              </a:solidFill>
            </a:rPr>
            <a:t>г.</a:t>
          </a:r>
          <a:endParaRPr lang="ru-RU" sz="4000" kern="1200" dirty="0">
            <a:solidFill>
              <a:srgbClr val="000000"/>
            </a:solidFill>
          </a:endParaRPr>
        </a:p>
      </dsp:txBody>
      <dsp:txXfrm>
        <a:off x="852306" y="247757"/>
        <a:ext cx="2535711" cy="1690473"/>
      </dsp:txXfrm>
    </dsp:sp>
    <dsp:sp modelId="{0B26B4FB-F8EA-4794-B50D-567A5B249584}">
      <dsp:nvSpPr>
        <dsp:cNvPr id="0" name=""/>
        <dsp:cNvSpPr/>
      </dsp:nvSpPr>
      <dsp:spPr>
        <a:xfrm>
          <a:off x="3817705" y="247757"/>
          <a:ext cx="4226184" cy="1690473"/>
        </a:xfrm>
        <a:prstGeom prst="chevron">
          <a:avLst/>
        </a:prstGeom>
        <a:gradFill rotWithShape="1">
          <a:gsLst>
            <a:gs pos="0">
              <a:schemeClr val="accent4">
                <a:tint val="1000"/>
              </a:schemeClr>
            </a:gs>
            <a:gs pos="68000">
              <a:schemeClr val="accent4">
                <a:tint val="77000"/>
              </a:schemeClr>
            </a:gs>
            <a:gs pos="81000">
              <a:schemeClr val="accent4">
                <a:tint val="79000"/>
              </a:schemeClr>
            </a:gs>
            <a:gs pos="86000">
              <a:schemeClr val="accent4">
                <a:tint val="73000"/>
              </a:schemeClr>
            </a:gs>
            <a:gs pos="100000">
              <a:schemeClr val="accent4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4">
              <a:shade val="60000"/>
              <a:satMod val="300000"/>
            </a:schemeClr>
          </a:solidFill>
          <a:prstDash val="solid"/>
        </a:ln>
        <a:effectLst>
          <a:glow rad="63500">
            <a:schemeClr val="accent4">
              <a:tint val="30000"/>
              <a:shade val="95000"/>
              <a:satMod val="300000"/>
              <a:alpha val="50000"/>
            </a:schemeClr>
          </a:glow>
        </a:effectLst>
        <a:scene3d>
          <a:camera prst="perspectiveRelaxedModerately"/>
          <a:lightRig rig="threePt" dir="t"/>
        </a:scene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Создана и запущена в офисах ОАО «</a:t>
          </a:r>
          <a:r>
            <a:rPr lang="ru-RU" sz="2400" kern="1200" dirty="0" err="1" smtClean="0">
              <a:solidFill>
                <a:srgbClr val="C00000"/>
              </a:solidFill>
            </a:rPr>
            <a:t>Айыл</a:t>
          </a:r>
          <a:r>
            <a:rPr lang="ru-RU" sz="2400" kern="1200" dirty="0" smtClean="0">
              <a:solidFill>
                <a:srgbClr val="C00000"/>
              </a:solidFill>
            </a:rPr>
            <a:t> Банк»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4662942" y="247757"/>
        <a:ext cx="2535711" cy="16904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55A0F-1ABD-4625-B6F0-23CEFE9C9070}">
      <dsp:nvSpPr>
        <dsp:cNvPr id="0" name=""/>
        <dsp:cNvSpPr/>
      </dsp:nvSpPr>
      <dsp:spPr>
        <a:xfrm>
          <a:off x="1440916" y="-319502"/>
          <a:ext cx="5389617" cy="5389617"/>
        </a:xfrm>
        <a:prstGeom prst="circularArrow">
          <a:avLst>
            <a:gd name="adj1" fmla="val 5544"/>
            <a:gd name="adj2" fmla="val 330680"/>
            <a:gd name="adj3" fmla="val 12851542"/>
            <a:gd name="adj4" fmla="val 17977923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254A0-9410-45C7-962E-56A9BA1B87B9}">
      <dsp:nvSpPr>
        <dsp:cNvPr id="0" name=""/>
        <dsp:cNvSpPr/>
      </dsp:nvSpPr>
      <dsp:spPr>
        <a:xfrm>
          <a:off x="2411573" y="28294"/>
          <a:ext cx="3448304" cy="1382992"/>
        </a:xfrm>
        <a:prstGeom prst="roundRect">
          <a:avLst/>
        </a:prstGeom>
        <a:solidFill>
          <a:srgbClr val="FFFFFF">
            <a:alpha val="9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2000" kern="1200" dirty="0" smtClean="0">
              <a:solidFill>
                <a:srgbClr val="000000"/>
              </a:solidFill>
            </a:rPr>
            <a:t>Снизить риск зависимости денежных потоков от </a:t>
          </a:r>
          <a:r>
            <a:rPr lang="ky-KG" sz="2000" b="1" kern="1200" dirty="0" smtClean="0">
              <a:solidFill>
                <a:srgbClr val="000000"/>
              </a:solidFill>
            </a:rPr>
            <a:t>иностранных систем</a:t>
          </a:r>
          <a:r>
            <a:rPr lang="ky-KG" sz="2000" kern="1200" dirty="0" smtClean="0">
              <a:solidFill>
                <a:srgbClr val="000000"/>
              </a:solidFill>
            </a:rPr>
            <a:t> денежных переводов</a:t>
          </a:r>
          <a:endParaRPr lang="ru-RU" sz="2000" b="1" kern="1200" dirty="0">
            <a:solidFill>
              <a:srgbClr val="000000"/>
            </a:solidFill>
          </a:endParaRPr>
        </a:p>
      </dsp:txBody>
      <dsp:txXfrm>
        <a:off x="2479085" y="95806"/>
        <a:ext cx="3313280" cy="1247968"/>
      </dsp:txXfrm>
    </dsp:sp>
    <dsp:sp modelId="{E5ACFA72-7F16-4FA0-9BC4-2FA3F8A95BAB}">
      <dsp:nvSpPr>
        <dsp:cNvPr id="0" name=""/>
        <dsp:cNvSpPr/>
      </dsp:nvSpPr>
      <dsp:spPr>
        <a:xfrm>
          <a:off x="4504827" y="1928829"/>
          <a:ext cx="3800501" cy="1360903"/>
        </a:xfrm>
        <a:prstGeom prst="roundRect">
          <a:avLst/>
        </a:prstGeom>
        <a:solidFill>
          <a:srgbClr val="FFFFFF"/>
        </a:solidFill>
        <a:ln w="9525" cap="flat" cmpd="sng" algn="ctr">
          <a:solidFill>
            <a:schemeClr val="tx1"/>
          </a:solidFill>
          <a:prstDash val="solid"/>
        </a:ln>
        <a:effectLst>
          <a:glow rad="63500">
            <a:schemeClr val="accent3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</a:rPr>
            <a:t>Привлечь средства трудовых мигрантов на депозиты Банков</a:t>
          </a:r>
          <a:endParaRPr lang="ru-RU" sz="2000" b="1" kern="1200" dirty="0">
            <a:solidFill>
              <a:srgbClr val="000000"/>
            </a:solidFill>
          </a:endParaRPr>
        </a:p>
      </dsp:txBody>
      <dsp:txXfrm>
        <a:off x="4571261" y="1995263"/>
        <a:ext cx="3667633" cy="1228035"/>
      </dsp:txXfrm>
    </dsp:sp>
    <dsp:sp modelId="{5041D7B4-8288-4AF9-83B3-C73AC1FF15F6}">
      <dsp:nvSpPr>
        <dsp:cNvPr id="0" name=""/>
        <dsp:cNvSpPr/>
      </dsp:nvSpPr>
      <dsp:spPr>
        <a:xfrm>
          <a:off x="4430296" y="3839801"/>
          <a:ext cx="3906359" cy="1270187"/>
        </a:xfrm>
        <a:prstGeom prst="roundRect">
          <a:avLst/>
        </a:prstGeom>
        <a:solidFill>
          <a:srgbClr val="FFFFFF">
            <a:alpha val="9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</a:rPr>
            <a:t>Увеличить проникновение финансовых услуг в отдаленные </a:t>
          </a:r>
          <a:r>
            <a:rPr lang="ru-RU" sz="2000" b="1" kern="1200" dirty="0" smtClean="0">
              <a:solidFill>
                <a:srgbClr val="000000"/>
              </a:solidFill>
            </a:rPr>
            <a:t>районы КР</a:t>
          </a:r>
          <a:endParaRPr lang="ru-RU" sz="2000" b="1" kern="1200" dirty="0">
            <a:solidFill>
              <a:srgbClr val="000000"/>
            </a:solidFill>
          </a:endParaRPr>
        </a:p>
      </dsp:txBody>
      <dsp:txXfrm>
        <a:off x="4492301" y="3901806"/>
        <a:ext cx="3782349" cy="1146177"/>
      </dsp:txXfrm>
    </dsp:sp>
    <dsp:sp modelId="{7CD5058A-1E5F-4A16-AA37-4AEA5D615336}">
      <dsp:nvSpPr>
        <dsp:cNvPr id="0" name=""/>
        <dsp:cNvSpPr/>
      </dsp:nvSpPr>
      <dsp:spPr>
        <a:xfrm>
          <a:off x="188153" y="3814416"/>
          <a:ext cx="3594070" cy="1270187"/>
        </a:xfrm>
        <a:prstGeom prst="roundRect">
          <a:avLst/>
        </a:prstGeom>
        <a:solidFill>
          <a:srgbClr val="FFFFFF">
            <a:alpha val="9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0000"/>
              </a:solidFill>
            </a:rPr>
            <a:t>Уменьшить оборот наличных денежных средств</a:t>
          </a:r>
          <a:endParaRPr lang="ru-RU" sz="2200" kern="1200" dirty="0">
            <a:solidFill>
              <a:srgbClr val="C00000"/>
            </a:solidFill>
          </a:endParaRPr>
        </a:p>
      </dsp:txBody>
      <dsp:txXfrm>
        <a:off x="250158" y="3876421"/>
        <a:ext cx="3470060" cy="1146177"/>
      </dsp:txXfrm>
    </dsp:sp>
    <dsp:sp modelId="{3F69BD7C-B2B0-443C-B4D5-087C4B042CF8}">
      <dsp:nvSpPr>
        <dsp:cNvPr id="0" name=""/>
        <dsp:cNvSpPr/>
      </dsp:nvSpPr>
      <dsp:spPr>
        <a:xfrm>
          <a:off x="195742" y="1814159"/>
          <a:ext cx="3675159" cy="1410136"/>
        </a:xfrm>
        <a:prstGeom prst="roundRect">
          <a:avLst/>
        </a:prstGeom>
        <a:solidFill>
          <a:srgbClr val="FFFFFF">
            <a:alpha val="9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0000"/>
              </a:solidFill>
            </a:rPr>
            <a:t>Увеличить легальный поток денежных средств</a:t>
          </a:r>
          <a:endParaRPr lang="ru-RU" sz="2200" kern="1200" dirty="0">
            <a:solidFill>
              <a:srgbClr val="C00000"/>
            </a:solidFill>
          </a:endParaRPr>
        </a:p>
      </dsp:txBody>
      <dsp:txXfrm>
        <a:off x="264579" y="1882996"/>
        <a:ext cx="3537485" cy="12724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AB8C2-BA80-44D6-BC25-069C79F80D8E}">
      <dsp:nvSpPr>
        <dsp:cNvPr id="0" name=""/>
        <dsp:cNvSpPr/>
      </dsp:nvSpPr>
      <dsp:spPr>
        <a:xfrm>
          <a:off x="0" y="5288503"/>
          <a:ext cx="8572560" cy="495862"/>
        </a:xfrm>
        <a:prstGeom prst="rect">
          <a:avLst/>
        </a:prstGeom>
        <a:solidFill>
          <a:srgbClr val="FFFF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dirty="0" smtClean="0">
              <a:solidFill>
                <a:srgbClr val="7030A0"/>
              </a:solidFill>
            </a:rPr>
            <a:t>В целом - входящие переводы из </a:t>
          </a:r>
          <a:r>
            <a:rPr lang="ru-RU" sz="2400" b="1" i="0" u="none" kern="1200" dirty="0" smtClean="0">
              <a:solidFill>
                <a:srgbClr val="7030A0"/>
              </a:solidFill>
            </a:rPr>
            <a:t>19 стран мира</a:t>
          </a:r>
          <a:endParaRPr lang="ru-RU" sz="2400" b="1" kern="1200" dirty="0">
            <a:solidFill>
              <a:srgbClr val="7030A0"/>
            </a:solidFill>
          </a:endParaRPr>
        </a:p>
      </dsp:txBody>
      <dsp:txXfrm>
        <a:off x="0" y="5288503"/>
        <a:ext cx="8572560" cy="495862"/>
      </dsp:txXfrm>
    </dsp:sp>
    <dsp:sp modelId="{F788106E-1081-4022-A212-5FDDA7FB8307}">
      <dsp:nvSpPr>
        <dsp:cNvPr id="0" name=""/>
        <dsp:cNvSpPr/>
      </dsp:nvSpPr>
      <dsp:spPr>
        <a:xfrm rot="10800000">
          <a:off x="0" y="4533305"/>
          <a:ext cx="8572560" cy="762636"/>
        </a:xfrm>
        <a:prstGeom prst="upArrowCallout">
          <a:avLst/>
        </a:prstGeom>
        <a:solidFill>
          <a:srgbClr val="FFFF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dirty="0" smtClean="0">
              <a:solidFill>
                <a:srgbClr val="000000"/>
              </a:solidFill>
            </a:rPr>
            <a:t>Грузия</a:t>
          </a:r>
          <a:r>
            <a:rPr lang="ru-RU" sz="2400" b="0" i="0" u="none" kern="1200" dirty="0" smtClean="0">
              <a:solidFill>
                <a:srgbClr val="000000"/>
              </a:solidFill>
            </a:rPr>
            <a:t>			</a:t>
          </a:r>
          <a:r>
            <a:rPr lang="ru-RU" sz="2400" b="1" i="0" u="none" kern="1200" dirty="0" smtClean="0">
              <a:solidFill>
                <a:srgbClr val="C00000"/>
              </a:solidFill>
            </a:rPr>
            <a:t>0,11%		</a:t>
          </a:r>
          <a:r>
            <a:rPr lang="ru-RU" sz="2400" b="1" i="0" u="none" kern="1200" dirty="0" smtClean="0">
              <a:solidFill>
                <a:srgbClr val="002060"/>
              </a:solidFill>
            </a:rPr>
            <a:t>1</a:t>
          </a:r>
          <a:endParaRPr lang="ru-RU" sz="2400" b="1" kern="1200" dirty="0">
            <a:solidFill>
              <a:srgbClr val="C00000"/>
            </a:solidFill>
          </a:endParaRPr>
        </a:p>
      </dsp:txBody>
      <dsp:txXfrm rot="10800000">
        <a:off x="0" y="4533305"/>
        <a:ext cx="8572560" cy="495538"/>
      </dsp:txXfrm>
    </dsp:sp>
    <dsp:sp modelId="{41B4E6A3-8211-4243-97A0-534D9198C7F8}">
      <dsp:nvSpPr>
        <dsp:cNvPr id="0" name=""/>
        <dsp:cNvSpPr/>
      </dsp:nvSpPr>
      <dsp:spPr>
        <a:xfrm rot="10800000">
          <a:off x="0" y="3778106"/>
          <a:ext cx="8572560" cy="762636"/>
        </a:xfrm>
        <a:prstGeom prst="upArrowCallout">
          <a:avLst/>
        </a:prstGeom>
        <a:solidFill>
          <a:srgbClr val="FFFF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dirty="0" smtClean="0">
              <a:solidFill>
                <a:srgbClr val="000000"/>
              </a:solidFill>
            </a:rPr>
            <a:t>Кыргызстан		</a:t>
          </a:r>
          <a:r>
            <a:rPr lang="ru-RU" sz="2400" b="1" i="0" u="none" kern="1200" dirty="0" smtClean="0">
              <a:solidFill>
                <a:srgbClr val="C00000"/>
              </a:solidFill>
            </a:rPr>
            <a:t>0,49%		</a:t>
          </a:r>
          <a:r>
            <a:rPr lang="ru-RU" sz="2400" b="1" i="0" u="none" kern="1200" dirty="0" smtClean="0">
              <a:solidFill>
                <a:srgbClr val="002060"/>
              </a:solidFill>
            </a:rPr>
            <a:t>1</a:t>
          </a:r>
          <a:endParaRPr lang="ru-RU" sz="2400" b="1" kern="1200" dirty="0">
            <a:solidFill>
              <a:srgbClr val="002060"/>
            </a:solidFill>
          </a:endParaRPr>
        </a:p>
      </dsp:txBody>
      <dsp:txXfrm rot="10800000">
        <a:off x="0" y="3778106"/>
        <a:ext cx="8572560" cy="495538"/>
      </dsp:txXfrm>
    </dsp:sp>
    <dsp:sp modelId="{6CAEF68A-562E-4721-9818-FAD3D3EC8B52}">
      <dsp:nvSpPr>
        <dsp:cNvPr id="0" name=""/>
        <dsp:cNvSpPr/>
      </dsp:nvSpPr>
      <dsp:spPr>
        <a:xfrm rot="10800000">
          <a:off x="0" y="3022907"/>
          <a:ext cx="8572560" cy="762636"/>
        </a:xfrm>
        <a:prstGeom prst="upArrowCallout">
          <a:avLst/>
        </a:prstGeom>
        <a:solidFill>
          <a:srgbClr val="FFFF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dirty="0" smtClean="0">
              <a:solidFill>
                <a:srgbClr val="000000"/>
              </a:solidFill>
            </a:rPr>
            <a:t>Узбекистан		</a:t>
          </a:r>
          <a:r>
            <a:rPr lang="ru-RU" sz="2400" b="1" i="0" u="none" kern="1200" dirty="0" smtClean="0">
              <a:solidFill>
                <a:srgbClr val="C00000"/>
              </a:solidFill>
            </a:rPr>
            <a:t>1,54%		</a:t>
          </a:r>
          <a:r>
            <a:rPr lang="ru-RU" sz="2400" b="1" i="0" u="none" kern="1200" dirty="0" smtClean="0">
              <a:solidFill>
                <a:srgbClr val="002060"/>
              </a:solidFill>
            </a:rPr>
            <a:t>2</a:t>
          </a:r>
          <a:endParaRPr lang="ru-RU" sz="2400" b="1" kern="1200" dirty="0">
            <a:solidFill>
              <a:srgbClr val="C00000"/>
            </a:solidFill>
          </a:endParaRPr>
        </a:p>
      </dsp:txBody>
      <dsp:txXfrm rot="10800000">
        <a:off x="0" y="3022907"/>
        <a:ext cx="8572560" cy="495538"/>
      </dsp:txXfrm>
    </dsp:sp>
    <dsp:sp modelId="{C9C63450-D070-4E1B-86D0-1416B96FFCD0}">
      <dsp:nvSpPr>
        <dsp:cNvPr id="0" name=""/>
        <dsp:cNvSpPr/>
      </dsp:nvSpPr>
      <dsp:spPr>
        <a:xfrm rot="10800000">
          <a:off x="0" y="2267708"/>
          <a:ext cx="8572560" cy="762636"/>
        </a:xfrm>
        <a:prstGeom prst="upArrowCallout">
          <a:avLst/>
        </a:prstGeom>
        <a:solidFill>
          <a:srgbClr val="FFFF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dirty="0" smtClean="0">
              <a:solidFill>
                <a:srgbClr val="000000"/>
              </a:solidFill>
            </a:rPr>
            <a:t>Таджикистан		</a:t>
          </a:r>
          <a:r>
            <a:rPr lang="ru-RU" sz="2400" b="1" i="0" u="none" kern="1200" dirty="0" smtClean="0">
              <a:solidFill>
                <a:srgbClr val="C00000"/>
              </a:solidFill>
            </a:rPr>
            <a:t>1,57%		</a:t>
          </a:r>
          <a:r>
            <a:rPr lang="ru-RU" sz="2400" b="1" i="0" u="none" kern="1200" dirty="0" smtClean="0">
              <a:solidFill>
                <a:srgbClr val="002060"/>
              </a:solidFill>
            </a:rPr>
            <a:t>2</a:t>
          </a:r>
          <a:endParaRPr lang="ru-RU" sz="2400" b="1" kern="1200" dirty="0">
            <a:solidFill>
              <a:srgbClr val="002060"/>
            </a:solidFill>
          </a:endParaRPr>
        </a:p>
      </dsp:txBody>
      <dsp:txXfrm rot="10800000">
        <a:off x="0" y="2267708"/>
        <a:ext cx="8572560" cy="495538"/>
      </dsp:txXfrm>
    </dsp:sp>
    <dsp:sp modelId="{8A77C2E9-7215-4CA0-8DB6-5B1FEEB993D5}">
      <dsp:nvSpPr>
        <dsp:cNvPr id="0" name=""/>
        <dsp:cNvSpPr/>
      </dsp:nvSpPr>
      <dsp:spPr>
        <a:xfrm rot="10800000">
          <a:off x="0" y="1512509"/>
          <a:ext cx="8572560" cy="762636"/>
        </a:xfrm>
        <a:prstGeom prst="upArrowCallout">
          <a:avLst/>
        </a:prstGeom>
        <a:solidFill>
          <a:srgbClr val="FFFF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dirty="0" smtClean="0">
              <a:solidFill>
                <a:srgbClr val="000000"/>
              </a:solidFill>
            </a:rPr>
            <a:t>Казахстан</a:t>
          </a:r>
          <a:r>
            <a:rPr lang="ru-RU" sz="2400" b="1" i="0" u="none" kern="1200" dirty="0" smtClean="0"/>
            <a:t>		</a:t>
          </a:r>
          <a:r>
            <a:rPr lang="ru-RU" sz="2400" b="1" i="0" u="none" kern="1200" dirty="0" smtClean="0">
              <a:solidFill>
                <a:srgbClr val="C00000"/>
              </a:solidFill>
            </a:rPr>
            <a:t>8,72%		</a:t>
          </a:r>
          <a:r>
            <a:rPr lang="ru-RU" sz="2400" b="1" i="0" u="none" kern="1200" dirty="0" smtClean="0">
              <a:solidFill>
                <a:srgbClr val="002060"/>
              </a:solidFill>
            </a:rPr>
            <a:t>2</a:t>
          </a:r>
          <a:endParaRPr lang="ru-RU" sz="2400" b="1" kern="1200" dirty="0">
            <a:solidFill>
              <a:srgbClr val="002060"/>
            </a:solidFill>
          </a:endParaRPr>
        </a:p>
      </dsp:txBody>
      <dsp:txXfrm rot="10800000">
        <a:off x="0" y="1512509"/>
        <a:ext cx="8572560" cy="495538"/>
      </dsp:txXfrm>
    </dsp:sp>
    <dsp:sp modelId="{668E351D-860D-4237-A6EB-89F7766F36B8}">
      <dsp:nvSpPr>
        <dsp:cNvPr id="0" name=""/>
        <dsp:cNvSpPr/>
      </dsp:nvSpPr>
      <dsp:spPr>
        <a:xfrm rot="10800000">
          <a:off x="0" y="757310"/>
          <a:ext cx="8572560" cy="762636"/>
        </a:xfrm>
        <a:prstGeom prst="upArrowCallout">
          <a:avLst/>
        </a:prstGeom>
        <a:solidFill>
          <a:srgbClr val="FFFF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dirty="0" smtClean="0">
              <a:solidFill>
                <a:srgbClr val="000000"/>
              </a:solidFill>
            </a:rPr>
            <a:t>Россия		</a:t>
          </a:r>
          <a:r>
            <a:rPr lang="ru-RU" sz="2400" b="1" i="0" u="none" kern="1200" dirty="0" smtClean="0">
              <a:solidFill>
                <a:srgbClr val="C00000"/>
              </a:solidFill>
            </a:rPr>
            <a:t>87,31%		</a:t>
          </a:r>
          <a:r>
            <a:rPr lang="ru-RU" sz="2400" b="1" i="0" u="none" kern="1200" dirty="0" smtClean="0">
              <a:solidFill>
                <a:srgbClr val="002060"/>
              </a:solidFill>
            </a:rPr>
            <a:t>19</a:t>
          </a:r>
          <a:r>
            <a:rPr lang="ru-RU" sz="2400" b="0" i="0" u="none" kern="1200" dirty="0" smtClean="0"/>
            <a:t>	</a:t>
          </a:r>
          <a:endParaRPr lang="ru-RU" sz="2400" kern="1200" dirty="0"/>
        </a:p>
      </dsp:txBody>
      <dsp:txXfrm rot="10800000">
        <a:off x="0" y="757310"/>
        <a:ext cx="8572560" cy="495538"/>
      </dsp:txXfrm>
    </dsp:sp>
    <dsp:sp modelId="{61E2D1BE-7AC5-4510-BFCD-5E25E4AF667B}">
      <dsp:nvSpPr>
        <dsp:cNvPr id="0" name=""/>
        <dsp:cNvSpPr/>
      </dsp:nvSpPr>
      <dsp:spPr>
        <a:xfrm rot="10800000">
          <a:off x="0" y="2111"/>
          <a:ext cx="8572560" cy="762636"/>
        </a:xfrm>
        <a:prstGeom prst="upArrowCallout">
          <a:avLst/>
        </a:prstGeom>
        <a:solidFill>
          <a:srgbClr val="FFFF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B050"/>
              </a:solidFill>
            </a:rPr>
            <a:t>СТРАНА		ДОЛЯ		КОЛ-ВО ГОРОДОВ</a:t>
          </a:r>
          <a:endParaRPr lang="ru-RU" sz="2400" b="1" kern="1200" dirty="0">
            <a:solidFill>
              <a:srgbClr val="00B050"/>
            </a:solidFill>
          </a:endParaRPr>
        </a:p>
      </dsp:txBody>
      <dsp:txXfrm rot="10800000">
        <a:off x="0" y="2111"/>
        <a:ext cx="8572560" cy="4955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F4ED8-93D6-4DE1-9904-9E207699B3D8}">
      <dsp:nvSpPr>
        <dsp:cNvPr id="0" name=""/>
        <dsp:cNvSpPr/>
      </dsp:nvSpPr>
      <dsp:spPr>
        <a:xfrm>
          <a:off x="63281" y="991272"/>
          <a:ext cx="4035130" cy="1008782"/>
        </a:xfrm>
        <a:prstGeom prst="roundRect">
          <a:avLst>
            <a:gd name="adj" fmla="val 10000"/>
          </a:avLst>
        </a:prstGeom>
        <a:solidFill>
          <a:srgbClr val="FFFFFF"/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</a:rPr>
            <a:t>Банк</a:t>
          </a:r>
          <a:endParaRPr lang="ru-RU" sz="3200" b="1" kern="1200" dirty="0">
            <a:solidFill>
              <a:srgbClr val="C00000"/>
            </a:solidFill>
          </a:endParaRPr>
        </a:p>
      </dsp:txBody>
      <dsp:txXfrm>
        <a:off x="92827" y="1020818"/>
        <a:ext cx="3976038" cy="949690"/>
      </dsp:txXfrm>
    </dsp:sp>
    <dsp:sp modelId="{DA970423-816E-4C56-93D3-DA1994725BFC}">
      <dsp:nvSpPr>
        <dsp:cNvPr id="0" name=""/>
        <dsp:cNvSpPr/>
      </dsp:nvSpPr>
      <dsp:spPr>
        <a:xfrm rot="5400000">
          <a:off x="1992578" y="2088323"/>
          <a:ext cx="176536" cy="17653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tint val="6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2C28A5-581E-4744-B449-0A9F176CFC20}">
      <dsp:nvSpPr>
        <dsp:cNvPr id="0" name=""/>
        <dsp:cNvSpPr/>
      </dsp:nvSpPr>
      <dsp:spPr>
        <a:xfrm>
          <a:off x="63281" y="2353128"/>
          <a:ext cx="4035130" cy="1008782"/>
        </a:xfrm>
        <a:prstGeom prst="roundRect">
          <a:avLst>
            <a:gd name="adj" fmla="val 10000"/>
          </a:avLst>
        </a:prstGeom>
        <a:solidFill>
          <a:srgbClr val="FFFFFF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i="0" kern="1200" dirty="0" smtClean="0"/>
            <a:t>52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0" i="0" kern="1200" dirty="0" smtClean="0"/>
            <a:t>Банка</a:t>
          </a:r>
        </a:p>
      </dsp:txBody>
      <dsp:txXfrm>
        <a:off x="92827" y="2382674"/>
        <a:ext cx="3976038" cy="949690"/>
      </dsp:txXfrm>
    </dsp:sp>
    <dsp:sp modelId="{6B7B0229-A138-4A6B-857E-B6DA1F0CA1E9}">
      <dsp:nvSpPr>
        <dsp:cNvPr id="0" name=""/>
        <dsp:cNvSpPr/>
      </dsp:nvSpPr>
      <dsp:spPr>
        <a:xfrm rot="5400000">
          <a:off x="1997007" y="3445750"/>
          <a:ext cx="167678" cy="17653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tint val="6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CD016C-F758-4CD6-85FF-C40AF4A00E8A}">
      <dsp:nvSpPr>
        <dsp:cNvPr id="0" name=""/>
        <dsp:cNvSpPr/>
      </dsp:nvSpPr>
      <dsp:spPr>
        <a:xfrm>
          <a:off x="63281" y="3706126"/>
          <a:ext cx="4035130" cy="1008782"/>
        </a:xfrm>
        <a:prstGeom prst="roundRect">
          <a:avLst>
            <a:gd name="adj" fmla="val 10000"/>
          </a:avLst>
        </a:prstGeom>
        <a:solidFill>
          <a:srgbClr val="FFFFFF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54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5400" b="1" kern="1200" dirty="0" smtClean="0"/>
            <a:t>44%</a:t>
          </a:r>
        </a:p>
        <a:p>
          <a:pPr lvl="0" algn="ctr">
            <a:spcBef>
              <a:spcPct val="0"/>
            </a:spcBef>
          </a:pPr>
          <a:endParaRPr lang="ru-RU" sz="2900" kern="1200" dirty="0"/>
        </a:p>
      </dsp:txBody>
      <dsp:txXfrm>
        <a:off x="92827" y="3735672"/>
        <a:ext cx="3976038" cy="949690"/>
      </dsp:txXfrm>
    </dsp:sp>
    <dsp:sp modelId="{B46AD754-D784-41E2-AA1A-669AD8971D45}">
      <dsp:nvSpPr>
        <dsp:cNvPr id="0" name=""/>
        <dsp:cNvSpPr/>
      </dsp:nvSpPr>
      <dsp:spPr>
        <a:xfrm>
          <a:off x="4545585" y="991272"/>
          <a:ext cx="4035130" cy="1008782"/>
        </a:xfrm>
        <a:prstGeom prst="roundRect">
          <a:avLst>
            <a:gd name="adj" fmla="val 10000"/>
          </a:avLst>
        </a:prstGeom>
        <a:solidFill>
          <a:srgbClr val="FFFFFF"/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</a:rPr>
            <a:t>Платежные системы</a:t>
          </a:r>
          <a:endParaRPr lang="ru-RU" sz="3200" b="1" kern="1200" dirty="0">
            <a:solidFill>
              <a:srgbClr val="C00000"/>
            </a:solidFill>
          </a:endParaRPr>
        </a:p>
      </dsp:txBody>
      <dsp:txXfrm>
        <a:off x="4575131" y="1020818"/>
        <a:ext cx="3976038" cy="949690"/>
      </dsp:txXfrm>
    </dsp:sp>
    <dsp:sp modelId="{49245A83-AE8F-428F-BEDD-4D815DFA7E8D}">
      <dsp:nvSpPr>
        <dsp:cNvPr id="0" name=""/>
        <dsp:cNvSpPr/>
      </dsp:nvSpPr>
      <dsp:spPr>
        <a:xfrm rot="5400000">
          <a:off x="6474882" y="2088323"/>
          <a:ext cx="176536" cy="17653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tint val="6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B74382-AE71-4B62-AB2C-F36F474AF9B0}">
      <dsp:nvSpPr>
        <dsp:cNvPr id="0" name=""/>
        <dsp:cNvSpPr/>
      </dsp:nvSpPr>
      <dsp:spPr>
        <a:xfrm>
          <a:off x="4545585" y="2353128"/>
          <a:ext cx="4035130" cy="1008782"/>
        </a:xfrm>
        <a:prstGeom prst="roundRect">
          <a:avLst>
            <a:gd name="adj" fmla="val 10000"/>
          </a:avLst>
        </a:prstGeom>
        <a:solidFill>
          <a:srgbClr val="FFFFFF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kern="1200" dirty="0" smtClean="0"/>
            <a:t>12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0" kern="1200" dirty="0" smtClean="0"/>
            <a:t>платежных систем</a:t>
          </a:r>
        </a:p>
      </dsp:txBody>
      <dsp:txXfrm>
        <a:off x="4575131" y="2382674"/>
        <a:ext cx="3976038" cy="949690"/>
      </dsp:txXfrm>
    </dsp:sp>
    <dsp:sp modelId="{779EB926-AD85-49A0-B947-CE58DA92F5B7}">
      <dsp:nvSpPr>
        <dsp:cNvPr id="0" name=""/>
        <dsp:cNvSpPr/>
      </dsp:nvSpPr>
      <dsp:spPr>
        <a:xfrm rot="5400000">
          <a:off x="6474882" y="3450179"/>
          <a:ext cx="176536" cy="17653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tint val="6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8BA451-D0B1-482F-9CC7-EEE8A9739EFC}">
      <dsp:nvSpPr>
        <dsp:cNvPr id="0" name=""/>
        <dsp:cNvSpPr/>
      </dsp:nvSpPr>
      <dsp:spPr>
        <a:xfrm>
          <a:off x="4545585" y="3714985"/>
          <a:ext cx="4035130" cy="1008782"/>
        </a:xfrm>
        <a:prstGeom prst="roundRect">
          <a:avLst>
            <a:gd name="adj" fmla="val 10000"/>
          </a:avLst>
        </a:prstGeom>
        <a:solidFill>
          <a:srgbClr val="FFFFFF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54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5400" b="1" kern="1200" dirty="0" smtClean="0"/>
            <a:t>56%</a:t>
          </a:r>
        </a:p>
        <a:p>
          <a:pPr lvl="0" algn="ctr">
            <a:spcBef>
              <a:spcPct val="0"/>
            </a:spcBef>
          </a:pPr>
          <a:endParaRPr lang="ru-RU" sz="2900" kern="1200" dirty="0"/>
        </a:p>
      </dsp:txBody>
      <dsp:txXfrm>
        <a:off x="4575131" y="3744531"/>
        <a:ext cx="3976038" cy="9496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CF9EF-4AA2-46A5-BEFF-2C250A73915B}">
      <dsp:nvSpPr>
        <dsp:cNvPr id="0" name=""/>
        <dsp:cNvSpPr/>
      </dsp:nvSpPr>
      <dsp:spPr>
        <a:xfrm>
          <a:off x="134000" y="603185"/>
          <a:ext cx="2249808" cy="1124904"/>
        </a:xfrm>
        <a:prstGeom prst="roundRect">
          <a:avLst>
            <a:gd name="adj" fmla="val 10000"/>
          </a:avLst>
        </a:prstGeom>
        <a:solidFill>
          <a:srgbClr val="FFFF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b="0" i="0" u="none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u="none" kern="1200" dirty="0" smtClean="0">
              <a:solidFill>
                <a:srgbClr val="C00000"/>
              </a:solidFill>
            </a:rPr>
            <a:t>1 кв. 2015г.</a:t>
          </a:r>
          <a:r>
            <a:rPr lang="ru-RU" sz="2100" b="0" i="0" u="none" kern="1200" dirty="0" smtClean="0"/>
            <a:t>		</a:t>
          </a:r>
          <a:endParaRPr lang="ru-RU" sz="2100" kern="1200" dirty="0"/>
        </a:p>
      </dsp:txBody>
      <dsp:txXfrm>
        <a:off x="166947" y="636132"/>
        <a:ext cx="2183914" cy="1059010"/>
      </dsp:txXfrm>
    </dsp:sp>
    <dsp:sp modelId="{8678DD23-3F26-4A03-8DF5-919BD2315B56}">
      <dsp:nvSpPr>
        <dsp:cNvPr id="0" name=""/>
        <dsp:cNvSpPr/>
      </dsp:nvSpPr>
      <dsp:spPr>
        <a:xfrm>
          <a:off x="358981" y="1728089"/>
          <a:ext cx="97889" cy="843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3678"/>
              </a:lnTo>
              <a:lnTo>
                <a:pt x="97889" y="8436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5C7FAB-FCC3-4EB7-B28D-00E5DD196C8D}">
      <dsp:nvSpPr>
        <dsp:cNvPr id="0" name=""/>
        <dsp:cNvSpPr/>
      </dsp:nvSpPr>
      <dsp:spPr>
        <a:xfrm>
          <a:off x="456870" y="2009315"/>
          <a:ext cx="2862782" cy="1124904"/>
        </a:xfrm>
        <a:prstGeom prst="roundRect">
          <a:avLst>
            <a:gd name="adj" fmla="val 10000"/>
          </a:avLst>
        </a:prstGeom>
        <a:solidFill>
          <a:srgbClr val="FFFFFF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i="0" u="none" kern="1200" dirty="0" smtClean="0"/>
            <a:t>Средняя доходность 1-го перевода </a:t>
          </a:r>
          <a:r>
            <a:rPr lang="ru-RU" sz="2500" b="0" i="0" u="none" kern="1200" dirty="0" smtClean="0"/>
            <a:t>(сом)</a:t>
          </a:r>
          <a:endParaRPr lang="ru-RU" sz="2500" kern="1200" dirty="0"/>
        </a:p>
      </dsp:txBody>
      <dsp:txXfrm>
        <a:off x="489817" y="2042262"/>
        <a:ext cx="2796888" cy="1059010"/>
      </dsp:txXfrm>
    </dsp:sp>
    <dsp:sp modelId="{9588563B-44F7-4F6D-BBB5-C401DDF6269E}">
      <dsp:nvSpPr>
        <dsp:cNvPr id="0" name=""/>
        <dsp:cNvSpPr/>
      </dsp:nvSpPr>
      <dsp:spPr>
        <a:xfrm>
          <a:off x="358981" y="1728089"/>
          <a:ext cx="97889" cy="2249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9808"/>
              </a:lnTo>
              <a:lnTo>
                <a:pt x="97889" y="224980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8D55BE-3DB7-409C-9BFC-818D0B168966}">
      <dsp:nvSpPr>
        <dsp:cNvPr id="0" name=""/>
        <dsp:cNvSpPr/>
      </dsp:nvSpPr>
      <dsp:spPr>
        <a:xfrm>
          <a:off x="456870" y="3415446"/>
          <a:ext cx="2856681" cy="1124904"/>
        </a:xfrm>
        <a:prstGeom prst="roundRect">
          <a:avLst>
            <a:gd name="adj" fmla="val 10000"/>
          </a:avLst>
        </a:prstGeom>
        <a:solidFill>
          <a:srgbClr val="FFFFFF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i="0" u="none" kern="1200" dirty="0" smtClean="0"/>
            <a:t>Средняя сумма 1-го </a:t>
          </a:r>
          <a:r>
            <a:rPr lang="ru-RU" sz="2500" b="0" i="0" u="none" kern="1200" dirty="0" smtClean="0"/>
            <a:t>перевода (сом)</a:t>
          </a:r>
          <a:endParaRPr lang="ru-RU" sz="2500" kern="1200" dirty="0"/>
        </a:p>
      </dsp:txBody>
      <dsp:txXfrm>
        <a:off x="489817" y="3448393"/>
        <a:ext cx="2790787" cy="1059010"/>
      </dsp:txXfrm>
    </dsp:sp>
    <dsp:sp modelId="{8643C987-704E-4C11-A11D-7EB0351B3242}">
      <dsp:nvSpPr>
        <dsp:cNvPr id="0" name=""/>
        <dsp:cNvSpPr/>
      </dsp:nvSpPr>
      <dsp:spPr>
        <a:xfrm>
          <a:off x="3432143" y="603185"/>
          <a:ext cx="2249808" cy="1124904"/>
        </a:xfrm>
        <a:prstGeom prst="roundRect">
          <a:avLst>
            <a:gd name="adj" fmla="val 10000"/>
          </a:avLst>
        </a:prstGeom>
        <a:solidFill>
          <a:srgbClr val="FFFF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u="none" kern="1200" dirty="0" smtClean="0">
              <a:solidFill>
                <a:srgbClr val="C00000"/>
              </a:solidFill>
            </a:rPr>
            <a:t>МСДП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u="none" kern="1200" dirty="0" smtClean="0">
              <a:solidFill>
                <a:srgbClr val="C00000"/>
              </a:solidFill>
            </a:rPr>
            <a:t>(сом)</a:t>
          </a:r>
          <a:endParaRPr lang="ru-RU" sz="2800" b="1" kern="1200" dirty="0">
            <a:solidFill>
              <a:srgbClr val="C00000"/>
            </a:solidFill>
          </a:endParaRPr>
        </a:p>
      </dsp:txBody>
      <dsp:txXfrm>
        <a:off x="3465090" y="636132"/>
        <a:ext cx="2183914" cy="1059010"/>
      </dsp:txXfrm>
    </dsp:sp>
    <dsp:sp modelId="{3ED83318-B948-4F79-8D46-5E50BF388A80}">
      <dsp:nvSpPr>
        <dsp:cNvPr id="0" name=""/>
        <dsp:cNvSpPr/>
      </dsp:nvSpPr>
      <dsp:spPr>
        <a:xfrm>
          <a:off x="3657124" y="1728089"/>
          <a:ext cx="224980" cy="843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3678"/>
              </a:lnTo>
              <a:lnTo>
                <a:pt x="224980" y="8436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E55D6-3EEB-4E42-A048-A20044ED3E18}">
      <dsp:nvSpPr>
        <dsp:cNvPr id="0" name=""/>
        <dsp:cNvSpPr/>
      </dsp:nvSpPr>
      <dsp:spPr>
        <a:xfrm>
          <a:off x="3882105" y="2009315"/>
          <a:ext cx="1799846" cy="1124904"/>
        </a:xfrm>
        <a:prstGeom prst="roundRect">
          <a:avLst>
            <a:gd name="adj" fmla="val 10000"/>
          </a:avLst>
        </a:prstGeom>
        <a:solidFill>
          <a:srgbClr val="FFFFFF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0" u="none" kern="1200" dirty="0" smtClean="0"/>
            <a:t>46,2 </a:t>
          </a:r>
          <a:endParaRPr lang="ru-RU" sz="2500" b="1" kern="1200" dirty="0"/>
        </a:p>
      </dsp:txBody>
      <dsp:txXfrm>
        <a:off x="3915052" y="2042262"/>
        <a:ext cx="1733952" cy="1059010"/>
      </dsp:txXfrm>
    </dsp:sp>
    <dsp:sp modelId="{4E27FC08-48E6-4347-ABD8-23067C299CAD}">
      <dsp:nvSpPr>
        <dsp:cNvPr id="0" name=""/>
        <dsp:cNvSpPr/>
      </dsp:nvSpPr>
      <dsp:spPr>
        <a:xfrm>
          <a:off x="3657124" y="1728089"/>
          <a:ext cx="224980" cy="2249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9808"/>
              </a:lnTo>
              <a:lnTo>
                <a:pt x="224980" y="224980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787160-C065-4E17-9AEC-37B38A93DA8B}">
      <dsp:nvSpPr>
        <dsp:cNvPr id="0" name=""/>
        <dsp:cNvSpPr/>
      </dsp:nvSpPr>
      <dsp:spPr>
        <a:xfrm>
          <a:off x="3882105" y="3415446"/>
          <a:ext cx="1799846" cy="1124904"/>
        </a:xfrm>
        <a:prstGeom prst="roundRect">
          <a:avLst>
            <a:gd name="adj" fmla="val 10000"/>
          </a:avLst>
        </a:prstGeom>
        <a:solidFill>
          <a:srgbClr val="FFFFFF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0" u="none" kern="1200" dirty="0" smtClean="0"/>
            <a:t>15 746</a:t>
          </a:r>
          <a:endParaRPr lang="ru-RU" sz="2500" b="1" kern="1200" dirty="0"/>
        </a:p>
      </dsp:txBody>
      <dsp:txXfrm>
        <a:off x="3915052" y="3448393"/>
        <a:ext cx="1733952" cy="1059010"/>
      </dsp:txXfrm>
    </dsp:sp>
    <dsp:sp modelId="{B745B376-CE5C-4DDC-B2A0-91ECFC18B788}">
      <dsp:nvSpPr>
        <dsp:cNvPr id="0" name=""/>
        <dsp:cNvSpPr/>
      </dsp:nvSpPr>
      <dsp:spPr>
        <a:xfrm>
          <a:off x="6117312" y="603185"/>
          <a:ext cx="2249808" cy="1124904"/>
        </a:xfrm>
        <a:prstGeom prst="roundRect">
          <a:avLst>
            <a:gd name="adj" fmla="val 10000"/>
          </a:avLst>
        </a:prstGeom>
        <a:solidFill>
          <a:srgbClr val="FFFF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200" b="0" i="0" u="none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i="0" u="none" kern="1200" dirty="0" smtClean="0">
              <a:solidFill>
                <a:srgbClr val="C00000"/>
              </a:solidFill>
            </a:rPr>
            <a:t>БЕРЕКЕ (сом)</a:t>
          </a:r>
          <a:endParaRPr lang="ru-RU" sz="2800" b="1" kern="1200" dirty="0" smtClean="0">
            <a:solidFill>
              <a:srgbClr val="C00000"/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6150259" y="636132"/>
        <a:ext cx="2183914" cy="1059010"/>
      </dsp:txXfrm>
    </dsp:sp>
    <dsp:sp modelId="{65EAB65D-7186-4543-B9D4-EFA081AE9AEB}">
      <dsp:nvSpPr>
        <dsp:cNvPr id="0" name=""/>
        <dsp:cNvSpPr/>
      </dsp:nvSpPr>
      <dsp:spPr>
        <a:xfrm>
          <a:off x="6342293" y="1728089"/>
          <a:ext cx="221853" cy="843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3678"/>
              </a:lnTo>
              <a:lnTo>
                <a:pt x="221853" y="8436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65520-8260-4219-B725-179B9DA14111}">
      <dsp:nvSpPr>
        <dsp:cNvPr id="0" name=""/>
        <dsp:cNvSpPr/>
      </dsp:nvSpPr>
      <dsp:spPr>
        <a:xfrm>
          <a:off x="6564147" y="2009315"/>
          <a:ext cx="1799846" cy="1124904"/>
        </a:xfrm>
        <a:prstGeom prst="roundRect">
          <a:avLst>
            <a:gd name="adj" fmla="val 10000"/>
          </a:avLst>
        </a:prstGeom>
        <a:solidFill>
          <a:srgbClr val="FFFFFF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500" b="1" i="0" u="none" kern="1200" dirty="0" smtClean="0"/>
            <a:t>55,2</a:t>
          </a:r>
          <a:endParaRPr lang="ru-RU" sz="2500" b="1" kern="1200" dirty="0"/>
        </a:p>
      </dsp:txBody>
      <dsp:txXfrm>
        <a:off x="6597094" y="2042262"/>
        <a:ext cx="1733952" cy="1059010"/>
      </dsp:txXfrm>
    </dsp:sp>
    <dsp:sp modelId="{4A71FBEA-18A8-4E20-88C0-5A16C4C7F912}">
      <dsp:nvSpPr>
        <dsp:cNvPr id="0" name=""/>
        <dsp:cNvSpPr/>
      </dsp:nvSpPr>
      <dsp:spPr>
        <a:xfrm>
          <a:off x="6342293" y="1728089"/>
          <a:ext cx="221853" cy="2249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9808"/>
              </a:lnTo>
              <a:lnTo>
                <a:pt x="221853" y="224980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BF86F-0471-42EE-ADDE-C9ADE82EFA8D}">
      <dsp:nvSpPr>
        <dsp:cNvPr id="0" name=""/>
        <dsp:cNvSpPr/>
      </dsp:nvSpPr>
      <dsp:spPr>
        <a:xfrm>
          <a:off x="6564147" y="3415446"/>
          <a:ext cx="1799846" cy="1124904"/>
        </a:xfrm>
        <a:prstGeom prst="roundRect">
          <a:avLst>
            <a:gd name="adj" fmla="val 10000"/>
          </a:avLst>
        </a:prstGeom>
        <a:solidFill>
          <a:srgbClr val="FFFFFF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500" b="1" i="0" u="none" kern="1200" dirty="0" smtClean="0"/>
            <a:t>30 527</a:t>
          </a:r>
          <a:endParaRPr lang="ru-RU" sz="2500" b="1" kern="1200" dirty="0" smtClean="0"/>
        </a:p>
        <a:p>
          <a:pPr marL="228600" lvl="0" indent="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500" kern="1200" dirty="0"/>
        </a:p>
      </dsp:txBody>
      <dsp:txXfrm>
        <a:off x="6597094" y="3448393"/>
        <a:ext cx="1733952" cy="10590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0D9A6-F27E-4675-87C1-707617612DEB}">
      <dsp:nvSpPr>
        <dsp:cNvPr id="0" name=""/>
        <dsp:cNvSpPr/>
      </dsp:nvSpPr>
      <dsp:spPr>
        <a:xfrm>
          <a:off x="714381" y="141545"/>
          <a:ext cx="2181187" cy="644273"/>
        </a:xfrm>
        <a:prstGeom prst="chevron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КОЛИЧЕСТВО переводов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(</a:t>
          </a:r>
          <a:r>
            <a:rPr lang="ru-RU" sz="1600" b="1" kern="1200" dirty="0" smtClean="0">
              <a:solidFill>
                <a:schemeClr val="tx1"/>
              </a:solidFill>
            </a:rPr>
            <a:t>в тыс.)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036518" y="141545"/>
        <a:ext cx="1536914" cy="644273"/>
      </dsp:txXfrm>
    </dsp:sp>
    <dsp:sp modelId="{FD52FEFA-9946-41D4-B601-5557B4E8555B}">
      <dsp:nvSpPr>
        <dsp:cNvPr id="0" name=""/>
        <dsp:cNvSpPr/>
      </dsp:nvSpPr>
      <dsp:spPr>
        <a:xfrm>
          <a:off x="3357585" y="146791"/>
          <a:ext cx="1789102" cy="779024"/>
        </a:xfrm>
        <a:prstGeom prst="chevron">
          <a:avLst/>
        </a:prstGeom>
        <a:noFill/>
        <a:ln>
          <a:noFill/>
        </a:ln>
        <a:effectLst>
          <a:glow rad="76200">
            <a:schemeClr val="accent1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contourW="10000" prstMaterial="metal">
          <a:bevelT w="20000" h="9000" prst="softRound"/>
          <a:contourClr>
            <a:schemeClr val="accent1">
              <a:shade val="30000"/>
              <a:satMod val="2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Темп роста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3747097" y="146791"/>
        <a:ext cx="1010078" cy="779024"/>
      </dsp:txXfrm>
    </dsp:sp>
    <dsp:sp modelId="{F63E7EE4-44D2-489F-8A91-48E1CFA3B003}">
      <dsp:nvSpPr>
        <dsp:cNvPr id="0" name=""/>
        <dsp:cNvSpPr/>
      </dsp:nvSpPr>
      <dsp:spPr>
        <a:xfrm>
          <a:off x="5711902" y="254727"/>
          <a:ext cx="1860531" cy="602531"/>
        </a:xfrm>
        <a:prstGeom prst="rect">
          <a:avLst/>
        </a:prstGeom>
        <a:noFill/>
        <a:ln>
          <a:noFill/>
        </a:ln>
        <a:effectLst>
          <a:glow rad="76200">
            <a:schemeClr val="accent1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contourW="10000" prstMaterial="metal">
          <a:bevelT w="20000" h="9000" prst="softRound"/>
          <a:contourClr>
            <a:schemeClr val="accent1">
              <a:shade val="30000"/>
              <a:satMod val="2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ПЕРИОД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5711902" y="254727"/>
        <a:ext cx="1860531" cy="602531"/>
      </dsp:txXfrm>
    </dsp:sp>
    <dsp:sp modelId="{A6379CF1-3093-4D93-ADB4-64FECBF5C0A7}">
      <dsp:nvSpPr>
        <dsp:cNvPr id="0" name=""/>
        <dsp:cNvSpPr/>
      </dsp:nvSpPr>
      <dsp:spPr>
        <a:xfrm>
          <a:off x="859644" y="1024698"/>
          <a:ext cx="2123203" cy="490098"/>
        </a:xfrm>
        <a:prstGeom prst="chevron">
          <a:avLst/>
        </a:prstGeom>
        <a:solidFill>
          <a:srgbClr val="FFFFFF"/>
        </a:solidFill>
        <a:ln>
          <a:solidFill>
            <a:srgbClr val="C0000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0000"/>
              </a:solidFill>
            </a:rPr>
            <a:t>6,4</a:t>
          </a:r>
          <a:endParaRPr lang="ru-RU" sz="2400" kern="1200" dirty="0">
            <a:solidFill>
              <a:srgbClr val="000000"/>
            </a:solidFill>
          </a:endParaRPr>
        </a:p>
      </dsp:txBody>
      <dsp:txXfrm>
        <a:off x="1104693" y="1024698"/>
        <a:ext cx="1633105" cy="490098"/>
      </dsp:txXfrm>
    </dsp:sp>
    <dsp:sp modelId="{B5EB02C7-942A-41B1-8036-ED81E6F234CE}">
      <dsp:nvSpPr>
        <dsp:cNvPr id="0" name=""/>
        <dsp:cNvSpPr/>
      </dsp:nvSpPr>
      <dsp:spPr>
        <a:xfrm>
          <a:off x="5776633" y="966501"/>
          <a:ext cx="1658049" cy="533698"/>
        </a:xfrm>
        <a:prstGeom prst="rect">
          <a:avLst/>
        </a:prstGeom>
        <a:noFill/>
        <a:ln>
          <a:solidFill>
            <a:srgbClr val="000000"/>
          </a:solidFill>
        </a:ln>
        <a:effectLst>
          <a:glow rad="76200">
            <a:schemeClr val="accent1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contourW="10000" prstMaterial="metal">
          <a:bevelT w="20000" h="9000" prst="softRound"/>
          <a:contourClr>
            <a:schemeClr val="accent1">
              <a:shade val="30000"/>
              <a:satMod val="2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2009 год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5776633" y="966501"/>
        <a:ext cx="1658049" cy="533698"/>
      </dsp:txXfrm>
    </dsp:sp>
    <dsp:sp modelId="{22E7F43A-B542-4804-A88F-2BEDAC002F50}">
      <dsp:nvSpPr>
        <dsp:cNvPr id="0" name=""/>
        <dsp:cNvSpPr/>
      </dsp:nvSpPr>
      <dsp:spPr>
        <a:xfrm>
          <a:off x="859644" y="1693137"/>
          <a:ext cx="2123203" cy="493068"/>
        </a:xfrm>
        <a:prstGeom prst="chevron">
          <a:avLst/>
        </a:prstGeom>
        <a:solidFill>
          <a:srgbClr val="FFFFFF"/>
        </a:solidFill>
        <a:ln>
          <a:solidFill>
            <a:srgbClr val="C0000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0000"/>
              </a:solidFill>
            </a:rPr>
            <a:t>31,2</a:t>
          </a:r>
          <a:endParaRPr lang="ru-RU" sz="2400" kern="1200" dirty="0">
            <a:solidFill>
              <a:srgbClr val="000000"/>
            </a:solidFill>
          </a:endParaRPr>
        </a:p>
      </dsp:txBody>
      <dsp:txXfrm>
        <a:off x="1106178" y="1693137"/>
        <a:ext cx="1630135" cy="493068"/>
      </dsp:txXfrm>
    </dsp:sp>
    <dsp:sp modelId="{F6B12968-6E30-4175-9378-02649D34C526}">
      <dsp:nvSpPr>
        <dsp:cNvPr id="0" name=""/>
        <dsp:cNvSpPr/>
      </dsp:nvSpPr>
      <dsp:spPr>
        <a:xfrm>
          <a:off x="3367701" y="1643074"/>
          <a:ext cx="1638103" cy="534746"/>
        </a:xfrm>
        <a:prstGeom prst="chevron">
          <a:avLst/>
        </a:prstGeom>
        <a:noFill/>
        <a:ln>
          <a:solidFill>
            <a:srgbClr val="000000"/>
          </a:solidFill>
        </a:ln>
        <a:effectLst>
          <a:glow rad="76200">
            <a:schemeClr val="accent1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contourW="10000" prstMaterial="metal">
          <a:bevelT w="20000" h="9000" prst="softRound"/>
          <a:contourClr>
            <a:schemeClr val="accent1">
              <a:shade val="30000"/>
              <a:satMod val="2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491%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3635074" y="1643074"/>
        <a:ext cx="1103357" cy="534746"/>
      </dsp:txXfrm>
    </dsp:sp>
    <dsp:sp modelId="{1DDC6A15-EFF5-4D8E-9D2E-9F273A5B04E2}">
      <dsp:nvSpPr>
        <dsp:cNvPr id="0" name=""/>
        <dsp:cNvSpPr/>
      </dsp:nvSpPr>
      <dsp:spPr>
        <a:xfrm>
          <a:off x="5776633" y="1643076"/>
          <a:ext cx="1589308" cy="553040"/>
        </a:xfrm>
        <a:prstGeom prst="rect">
          <a:avLst/>
        </a:prstGeom>
        <a:noFill/>
        <a:ln>
          <a:solidFill>
            <a:srgbClr val="000000"/>
          </a:solidFill>
        </a:ln>
        <a:effectLst>
          <a:glow rad="76200">
            <a:schemeClr val="accent1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contourW="10000" prstMaterial="metal">
          <a:bevelT w="20000" h="9000" prst="softRound"/>
          <a:contourClr>
            <a:schemeClr val="accent1">
              <a:shade val="30000"/>
              <a:satMod val="2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2010 год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5776633" y="1643076"/>
        <a:ext cx="1589308" cy="553040"/>
      </dsp:txXfrm>
    </dsp:sp>
    <dsp:sp modelId="{28BEEDC5-D497-4C79-BB05-13AA7C06579F}">
      <dsp:nvSpPr>
        <dsp:cNvPr id="0" name=""/>
        <dsp:cNvSpPr/>
      </dsp:nvSpPr>
      <dsp:spPr>
        <a:xfrm>
          <a:off x="878420" y="2392220"/>
          <a:ext cx="2123235" cy="665386"/>
        </a:xfrm>
        <a:prstGeom prst="chevron">
          <a:avLst/>
        </a:prstGeom>
        <a:solidFill>
          <a:srgbClr val="FFFFFF"/>
        </a:solidFill>
        <a:ln>
          <a:solidFill>
            <a:srgbClr val="C0000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0000"/>
              </a:solidFill>
            </a:rPr>
            <a:t>102,2</a:t>
          </a:r>
          <a:endParaRPr lang="ru-RU" sz="2400" kern="1200" dirty="0">
            <a:solidFill>
              <a:srgbClr val="000000"/>
            </a:solidFill>
          </a:endParaRPr>
        </a:p>
      </dsp:txBody>
      <dsp:txXfrm>
        <a:off x="1211113" y="2392220"/>
        <a:ext cx="1457849" cy="665386"/>
      </dsp:txXfrm>
    </dsp:sp>
    <dsp:sp modelId="{3E424EB7-F1EA-48A6-A3C0-483DF82359C7}">
      <dsp:nvSpPr>
        <dsp:cNvPr id="0" name=""/>
        <dsp:cNvSpPr/>
      </dsp:nvSpPr>
      <dsp:spPr>
        <a:xfrm>
          <a:off x="3361490" y="2428890"/>
          <a:ext cx="1721403" cy="534746"/>
        </a:xfrm>
        <a:prstGeom prst="chevron">
          <a:avLst/>
        </a:prstGeom>
        <a:noFill/>
        <a:ln>
          <a:solidFill>
            <a:srgbClr val="000000"/>
          </a:solidFill>
        </a:ln>
        <a:effectLst>
          <a:glow rad="76200">
            <a:schemeClr val="accent1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contourW="10000" prstMaterial="metal">
          <a:bevelT w="20000" h="9000" prst="softRound"/>
          <a:contourClr>
            <a:schemeClr val="accent1">
              <a:shade val="30000"/>
              <a:satMod val="2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328%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3628863" y="2428890"/>
        <a:ext cx="1186657" cy="534746"/>
      </dsp:txXfrm>
    </dsp:sp>
    <dsp:sp modelId="{7DD8B855-BA23-47C7-80DC-772A8CD9A43D}">
      <dsp:nvSpPr>
        <dsp:cNvPr id="0" name=""/>
        <dsp:cNvSpPr/>
      </dsp:nvSpPr>
      <dsp:spPr>
        <a:xfrm>
          <a:off x="5776634" y="2377626"/>
          <a:ext cx="1582449" cy="551329"/>
        </a:xfrm>
        <a:prstGeom prst="rect">
          <a:avLst/>
        </a:prstGeom>
        <a:noFill/>
        <a:ln>
          <a:solidFill>
            <a:srgbClr val="000000"/>
          </a:solidFill>
        </a:ln>
        <a:effectLst>
          <a:glow rad="76200">
            <a:schemeClr val="accent1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contourW="10000" prstMaterial="metal">
          <a:bevelT w="20000" h="9000" prst="softRound"/>
          <a:contourClr>
            <a:schemeClr val="accent1">
              <a:shade val="30000"/>
              <a:satMod val="2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2011 год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5776634" y="2377626"/>
        <a:ext cx="1582449" cy="551329"/>
      </dsp:txXfrm>
    </dsp:sp>
    <dsp:sp modelId="{9A133578-78CE-4474-A5D8-1B431C4E392C}">
      <dsp:nvSpPr>
        <dsp:cNvPr id="0" name=""/>
        <dsp:cNvSpPr/>
      </dsp:nvSpPr>
      <dsp:spPr>
        <a:xfrm>
          <a:off x="878420" y="3184161"/>
          <a:ext cx="2123235" cy="586720"/>
        </a:xfrm>
        <a:prstGeom prst="chevron">
          <a:avLst/>
        </a:prstGeom>
        <a:solidFill>
          <a:srgbClr val="FFFFFF"/>
        </a:solidFill>
        <a:ln>
          <a:solidFill>
            <a:srgbClr val="C0000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0000"/>
              </a:solidFill>
            </a:rPr>
            <a:t>212,3</a:t>
          </a:r>
          <a:endParaRPr lang="ru-RU" sz="2400" kern="1200" dirty="0">
            <a:solidFill>
              <a:srgbClr val="000000"/>
            </a:solidFill>
          </a:endParaRPr>
        </a:p>
      </dsp:txBody>
      <dsp:txXfrm>
        <a:off x="1171780" y="3184161"/>
        <a:ext cx="1536515" cy="586720"/>
      </dsp:txXfrm>
    </dsp:sp>
    <dsp:sp modelId="{090CC111-B62E-496A-A956-5F7AE777E4AC}">
      <dsp:nvSpPr>
        <dsp:cNvPr id="0" name=""/>
        <dsp:cNvSpPr/>
      </dsp:nvSpPr>
      <dsp:spPr>
        <a:xfrm>
          <a:off x="3421662" y="3214712"/>
          <a:ext cx="1661231" cy="534746"/>
        </a:xfrm>
        <a:prstGeom prst="chevron">
          <a:avLst/>
        </a:prstGeom>
        <a:noFill/>
        <a:ln>
          <a:solidFill>
            <a:srgbClr val="000000"/>
          </a:solidFill>
        </a:ln>
        <a:effectLst>
          <a:glow rad="76200">
            <a:schemeClr val="accent1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contourW="10000" prstMaterial="metal">
          <a:bevelT w="20000" h="9000" prst="softRound"/>
          <a:contourClr>
            <a:schemeClr val="accent1">
              <a:shade val="30000"/>
              <a:satMod val="2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208%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3689035" y="3214712"/>
        <a:ext cx="1126485" cy="534746"/>
      </dsp:txXfrm>
    </dsp:sp>
    <dsp:sp modelId="{2E1E47D5-9129-4C93-8C93-70D5C60B4F6A}">
      <dsp:nvSpPr>
        <dsp:cNvPr id="0" name=""/>
        <dsp:cNvSpPr/>
      </dsp:nvSpPr>
      <dsp:spPr>
        <a:xfrm>
          <a:off x="5776633" y="3164668"/>
          <a:ext cx="1555632" cy="550110"/>
        </a:xfrm>
        <a:prstGeom prst="rect">
          <a:avLst/>
        </a:prstGeom>
        <a:noFill/>
        <a:ln>
          <a:solidFill>
            <a:srgbClr val="000000"/>
          </a:solidFill>
        </a:ln>
        <a:effectLst>
          <a:glow rad="76200">
            <a:schemeClr val="accent1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contourW="10000" prstMaterial="metal">
          <a:bevelT w="20000" h="9000" prst="softRound"/>
          <a:contourClr>
            <a:schemeClr val="accent1">
              <a:shade val="30000"/>
              <a:satMod val="2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2012 год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5776633" y="3164668"/>
        <a:ext cx="1555632" cy="550110"/>
      </dsp:txXfrm>
    </dsp:sp>
    <dsp:sp modelId="{A34710D9-FEC5-47C0-8C5B-8070ECBA7698}">
      <dsp:nvSpPr>
        <dsp:cNvPr id="0" name=""/>
        <dsp:cNvSpPr/>
      </dsp:nvSpPr>
      <dsp:spPr>
        <a:xfrm>
          <a:off x="843339" y="3974517"/>
          <a:ext cx="2165789" cy="563713"/>
        </a:xfrm>
        <a:prstGeom prst="chevron">
          <a:avLst/>
        </a:prstGeom>
        <a:solidFill>
          <a:srgbClr val="FFFFFF"/>
        </a:solidFill>
        <a:ln>
          <a:solidFill>
            <a:srgbClr val="C0000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0000"/>
              </a:solidFill>
            </a:rPr>
            <a:t>353,4</a:t>
          </a:r>
          <a:endParaRPr lang="ru-RU" sz="2400" kern="1200" dirty="0">
            <a:solidFill>
              <a:srgbClr val="000000"/>
            </a:solidFill>
          </a:endParaRPr>
        </a:p>
      </dsp:txBody>
      <dsp:txXfrm>
        <a:off x="1125196" y="3974517"/>
        <a:ext cx="1602076" cy="563713"/>
      </dsp:txXfrm>
    </dsp:sp>
    <dsp:sp modelId="{F29DB289-4F8D-43ED-9213-D5E38BF00B3D}">
      <dsp:nvSpPr>
        <dsp:cNvPr id="0" name=""/>
        <dsp:cNvSpPr/>
      </dsp:nvSpPr>
      <dsp:spPr>
        <a:xfrm>
          <a:off x="865825" y="4699476"/>
          <a:ext cx="2135830" cy="520579"/>
        </a:xfrm>
        <a:prstGeom prst="chevron">
          <a:avLst/>
        </a:prstGeom>
        <a:solidFill>
          <a:srgbClr val="FFFFFF"/>
        </a:solidFill>
        <a:ln>
          <a:solidFill>
            <a:srgbClr val="C0000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0000"/>
              </a:solidFill>
            </a:rPr>
            <a:t>530,0</a:t>
          </a:r>
          <a:endParaRPr lang="ru-RU" sz="2400" kern="1200" dirty="0">
            <a:solidFill>
              <a:srgbClr val="000000"/>
            </a:solidFill>
          </a:endParaRPr>
        </a:p>
      </dsp:txBody>
      <dsp:txXfrm>
        <a:off x="1126115" y="4699476"/>
        <a:ext cx="1615251" cy="520579"/>
      </dsp:txXfrm>
    </dsp:sp>
    <dsp:sp modelId="{12746BDB-B077-4E98-A005-760F749B78B9}">
      <dsp:nvSpPr>
        <dsp:cNvPr id="0" name=""/>
        <dsp:cNvSpPr/>
      </dsp:nvSpPr>
      <dsp:spPr>
        <a:xfrm>
          <a:off x="3491930" y="3965847"/>
          <a:ext cx="1490446" cy="534746"/>
        </a:xfrm>
        <a:prstGeom prst="chevron">
          <a:avLst/>
        </a:prstGeom>
        <a:noFill/>
        <a:ln>
          <a:solidFill>
            <a:srgbClr val="000000"/>
          </a:solidFill>
        </a:ln>
        <a:effectLst>
          <a:glow rad="76200">
            <a:schemeClr val="accent1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contourW="10000" prstMaterial="metal">
          <a:bevelT w="20000" h="9000" prst="softRound"/>
          <a:contourClr>
            <a:schemeClr val="accent1">
              <a:shade val="30000"/>
              <a:satMod val="2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166%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3759303" y="3965847"/>
        <a:ext cx="955700" cy="534746"/>
      </dsp:txXfrm>
    </dsp:sp>
    <dsp:sp modelId="{E6507390-7584-47D2-8D71-31C0BB0CB41F}">
      <dsp:nvSpPr>
        <dsp:cNvPr id="0" name=""/>
        <dsp:cNvSpPr/>
      </dsp:nvSpPr>
      <dsp:spPr>
        <a:xfrm>
          <a:off x="3464150" y="4663643"/>
          <a:ext cx="1592289" cy="534746"/>
        </a:xfrm>
        <a:prstGeom prst="chevron">
          <a:avLst/>
        </a:prstGeom>
        <a:noFill/>
        <a:ln>
          <a:solidFill>
            <a:srgbClr val="000000"/>
          </a:solidFill>
        </a:ln>
        <a:effectLst>
          <a:glow rad="76200">
            <a:schemeClr val="accent1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contourW="10000" prstMaterial="metal">
          <a:bevelT w="20000" h="9000" prst="softRound"/>
          <a:contourClr>
            <a:schemeClr val="accent1">
              <a:shade val="30000"/>
              <a:satMod val="2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150%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3731523" y="4663643"/>
        <a:ext cx="1057543" cy="534746"/>
      </dsp:txXfrm>
    </dsp:sp>
    <dsp:sp modelId="{42A805D0-2E8A-4F2B-B39C-700C149B32E1}">
      <dsp:nvSpPr>
        <dsp:cNvPr id="0" name=""/>
        <dsp:cNvSpPr/>
      </dsp:nvSpPr>
      <dsp:spPr>
        <a:xfrm>
          <a:off x="5792505" y="4643470"/>
          <a:ext cx="1563707" cy="527747"/>
        </a:xfrm>
        <a:prstGeom prst="rect">
          <a:avLst/>
        </a:prstGeom>
        <a:noFill/>
        <a:ln>
          <a:solidFill>
            <a:srgbClr val="000000"/>
          </a:solidFill>
        </a:ln>
        <a:effectLst>
          <a:glow rad="76200">
            <a:schemeClr val="accent1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contourW="10000" prstMaterial="metal">
          <a:bevelT w="20000" h="9000" prst="softRound"/>
          <a:contourClr>
            <a:schemeClr val="accent1">
              <a:shade val="30000"/>
              <a:satMod val="2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2014 год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5792505" y="4643470"/>
        <a:ext cx="1563707" cy="527747"/>
      </dsp:txXfrm>
    </dsp:sp>
    <dsp:sp modelId="{885AFCC6-2C79-4902-8B2A-7B1B7C765B91}">
      <dsp:nvSpPr>
        <dsp:cNvPr id="0" name=""/>
        <dsp:cNvSpPr/>
      </dsp:nvSpPr>
      <dsp:spPr>
        <a:xfrm>
          <a:off x="5776638" y="3929090"/>
          <a:ext cx="1579565" cy="550435"/>
        </a:xfrm>
        <a:prstGeom prst="rect">
          <a:avLst/>
        </a:prstGeom>
        <a:noFill/>
        <a:ln>
          <a:solidFill>
            <a:srgbClr val="000000"/>
          </a:solidFill>
        </a:ln>
        <a:effectLst>
          <a:glow rad="76200">
            <a:schemeClr val="accent1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contourW="10000" prstMaterial="metal">
          <a:bevelT w="20000" h="9000" prst="softRound"/>
          <a:contourClr>
            <a:schemeClr val="accent1">
              <a:shade val="30000"/>
              <a:satMod val="2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2013 год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5776638" y="3929090"/>
        <a:ext cx="1579565" cy="5504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AB5C9-14C9-45DF-86C9-E85E6A1B3D31}">
      <dsp:nvSpPr>
        <dsp:cNvPr id="0" name=""/>
        <dsp:cNvSpPr/>
      </dsp:nvSpPr>
      <dsp:spPr>
        <a:xfrm>
          <a:off x="3843364" y="2378885"/>
          <a:ext cx="2907526" cy="2907526"/>
        </a:xfrm>
        <a:prstGeom prst="gear9">
          <a:avLst/>
        </a:prstGeom>
        <a:gradFill rotWithShape="1">
          <a:gsLst>
            <a:gs pos="0">
              <a:schemeClr val="accent4">
                <a:tint val="1000"/>
              </a:schemeClr>
            </a:gs>
            <a:gs pos="68000">
              <a:schemeClr val="accent4">
                <a:tint val="77000"/>
              </a:schemeClr>
            </a:gs>
            <a:gs pos="81000">
              <a:schemeClr val="accent4">
                <a:tint val="79000"/>
              </a:schemeClr>
            </a:gs>
            <a:gs pos="86000">
              <a:schemeClr val="accent4">
                <a:tint val="73000"/>
              </a:schemeClr>
            </a:gs>
            <a:gs pos="100000">
              <a:schemeClr val="accent4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4">
              <a:shade val="60000"/>
              <a:satMod val="300000"/>
            </a:schemeClr>
          </a:solidFill>
          <a:prstDash val="solid"/>
        </a:ln>
        <a:effectLst>
          <a:glow rad="63500">
            <a:schemeClr val="accent4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0000"/>
              </a:solidFill>
            </a:rPr>
            <a:t>Более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0000"/>
              </a:solidFill>
            </a:rPr>
            <a:t>1 </a:t>
          </a:r>
          <a:r>
            <a:rPr lang="ru-RU" sz="2400" kern="1200" dirty="0" smtClean="0">
              <a:solidFill>
                <a:srgbClr val="000000"/>
              </a:solidFill>
            </a:rPr>
            <a:t>млн. клиентов</a:t>
          </a:r>
          <a:endParaRPr lang="ru-RU" sz="2400" kern="1200" dirty="0">
            <a:solidFill>
              <a:srgbClr val="000000"/>
            </a:solidFill>
          </a:endParaRPr>
        </a:p>
      </dsp:txBody>
      <dsp:txXfrm>
        <a:off x="4427906" y="3059959"/>
        <a:ext cx="1738442" cy="1494528"/>
      </dsp:txXfrm>
    </dsp:sp>
    <dsp:sp modelId="{F511D690-300D-4A5D-9D9D-405647C37EA0}">
      <dsp:nvSpPr>
        <dsp:cNvPr id="0" name=""/>
        <dsp:cNvSpPr/>
      </dsp:nvSpPr>
      <dsp:spPr>
        <a:xfrm>
          <a:off x="2121728" y="1643080"/>
          <a:ext cx="2114564" cy="2114564"/>
        </a:xfrm>
        <a:prstGeom prst="gear6">
          <a:avLst/>
        </a:prstGeom>
        <a:gradFill rotWithShape="1">
          <a:gsLst>
            <a:gs pos="0">
              <a:schemeClr val="accent1">
                <a:tint val="1000"/>
              </a:schemeClr>
            </a:gs>
            <a:gs pos="68000">
              <a:schemeClr val="accent1">
                <a:tint val="77000"/>
              </a:schemeClr>
            </a:gs>
            <a:gs pos="81000">
              <a:schemeClr val="accent1">
                <a:tint val="79000"/>
              </a:schemeClr>
            </a:gs>
            <a:gs pos="86000">
              <a:schemeClr val="accent1">
                <a:tint val="73000"/>
              </a:schemeClr>
            </a:gs>
            <a:gs pos="100000">
              <a:schemeClr val="accent1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1">
              <a:shade val="60000"/>
              <a:satMod val="300000"/>
            </a:schemeClr>
          </a:solidFill>
          <a:prstDash val="solid"/>
        </a:ln>
        <a:effectLst>
          <a:glow rad="63500">
            <a:schemeClr val="accent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</a:rPr>
            <a:t>50 000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</a:rPr>
            <a:t>переводов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</a:rPr>
            <a:t> в месяц</a:t>
          </a:r>
          <a:endParaRPr lang="ru-RU" sz="1600" kern="1200" dirty="0">
            <a:solidFill>
              <a:srgbClr val="000000"/>
            </a:solidFill>
          </a:endParaRPr>
        </a:p>
      </dsp:txBody>
      <dsp:txXfrm>
        <a:off x="2654076" y="2178645"/>
        <a:ext cx="1049868" cy="1043434"/>
      </dsp:txXfrm>
    </dsp:sp>
    <dsp:sp modelId="{E419ABA6-D421-478C-AE29-CD71208E7D1D}">
      <dsp:nvSpPr>
        <dsp:cNvPr id="0" name=""/>
        <dsp:cNvSpPr/>
      </dsp:nvSpPr>
      <dsp:spPr>
        <a:xfrm rot="20700000">
          <a:off x="3306091" y="232817"/>
          <a:ext cx="2071841" cy="2071841"/>
        </a:xfrm>
        <a:prstGeom prst="gear6">
          <a:avLst/>
        </a:prstGeom>
        <a:gradFill rotWithShape="1">
          <a:gsLst>
            <a:gs pos="0">
              <a:schemeClr val="accent3">
                <a:tint val="1000"/>
              </a:schemeClr>
            </a:gs>
            <a:gs pos="68000">
              <a:schemeClr val="accent3">
                <a:tint val="77000"/>
              </a:schemeClr>
            </a:gs>
            <a:gs pos="81000">
              <a:schemeClr val="accent3">
                <a:tint val="79000"/>
              </a:schemeClr>
            </a:gs>
            <a:gs pos="86000">
              <a:schemeClr val="accent3">
                <a:tint val="73000"/>
              </a:schemeClr>
            </a:gs>
            <a:gs pos="100000">
              <a:schemeClr val="accent3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3">
              <a:shade val="60000"/>
              <a:satMod val="300000"/>
            </a:schemeClr>
          </a:solidFill>
          <a:prstDash val="solid"/>
        </a:ln>
        <a:effectLst>
          <a:glow rad="63500">
            <a:schemeClr val="accent3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0000"/>
              </a:solidFill>
            </a:rPr>
            <a:t>20% доли на рынке Кыргызстана</a:t>
          </a:r>
          <a:endParaRPr lang="ru-RU" sz="1400" kern="1200" dirty="0">
            <a:solidFill>
              <a:srgbClr val="000000"/>
            </a:solidFill>
          </a:endParaRPr>
        </a:p>
      </dsp:txBody>
      <dsp:txXfrm rot="-20700000">
        <a:off x="3760507" y="687233"/>
        <a:ext cx="1163010" cy="1163010"/>
      </dsp:txXfrm>
    </dsp:sp>
    <dsp:sp modelId="{3D9D1AE4-6366-4CCF-AF7B-E333571F52BB}">
      <dsp:nvSpPr>
        <dsp:cNvPr id="0" name=""/>
        <dsp:cNvSpPr/>
      </dsp:nvSpPr>
      <dsp:spPr>
        <a:xfrm>
          <a:off x="3631970" y="1933186"/>
          <a:ext cx="3721634" cy="3721634"/>
        </a:xfrm>
        <a:prstGeom prst="circularArrow">
          <a:avLst>
            <a:gd name="adj1" fmla="val 4687"/>
            <a:gd name="adj2" fmla="val 299029"/>
            <a:gd name="adj3" fmla="val 2537266"/>
            <a:gd name="adj4" fmla="val 1581654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7F562-19CE-470E-ADD9-3C0C15925E55}">
      <dsp:nvSpPr>
        <dsp:cNvPr id="0" name=""/>
        <dsp:cNvSpPr/>
      </dsp:nvSpPr>
      <dsp:spPr>
        <a:xfrm>
          <a:off x="1777227" y="1219091"/>
          <a:ext cx="2703999" cy="270399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2FE1C-E06C-4E84-B83E-A127842717C3}">
      <dsp:nvSpPr>
        <dsp:cNvPr id="0" name=""/>
        <dsp:cNvSpPr/>
      </dsp:nvSpPr>
      <dsp:spPr>
        <a:xfrm>
          <a:off x="2856846" y="-225680"/>
          <a:ext cx="2915456" cy="291545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B267F-F816-44F9-AFA6-5AF715AA5589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B4E9C-2372-452A-A1CD-16DEAEE611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929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4C0A-2408-4DEF-8C5D-CDB8EB877326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19D1C-E4CB-40AA-AD50-F57313F74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4C0A-2408-4DEF-8C5D-CDB8EB877326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19D1C-E4CB-40AA-AD50-F57313F74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4C0A-2408-4DEF-8C5D-CDB8EB877326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19D1C-E4CB-40AA-AD50-F57313F74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4C0A-2408-4DEF-8C5D-CDB8EB877326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19D1C-E4CB-40AA-AD50-F57313F74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4C0A-2408-4DEF-8C5D-CDB8EB877326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19D1C-E4CB-40AA-AD50-F57313F74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4C0A-2408-4DEF-8C5D-CDB8EB877326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19D1C-E4CB-40AA-AD50-F57313F74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4C0A-2408-4DEF-8C5D-CDB8EB877326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19D1C-E4CB-40AA-AD50-F57313F74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4C0A-2408-4DEF-8C5D-CDB8EB877326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19D1C-E4CB-40AA-AD50-F57313F74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4C0A-2408-4DEF-8C5D-CDB8EB877326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319D1C-E4CB-40AA-AD50-F57313F741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4C0A-2408-4DEF-8C5D-CDB8EB877326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19D1C-E4CB-40AA-AD50-F57313F74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4C0A-2408-4DEF-8C5D-CDB8EB877326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B319D1C-E4CB-40AA-AD50-F57313F74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85D4C0A-2408-4DEF-8C5D-CDB8EB877326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19D1C-E4CB-40AA-AD50-F57313F74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85D4C0A-2408-4DEF-8C5D-CDB8EB877326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B319D1C-E4CB-40AA-AD50-F57313F74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68" r:id="rId12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9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9.xml"/><Relationship Id="rId10" Type="http://schemas.microsoft.com/office/2007/relationships/diagramDrawing" Target="../diagrams/drawing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microsoft.com/office/2007/relationships/diagramDrawing" Target="../diagrams/drawing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microsoft.com/office/2007/relationships/diagramDrawing" Target="../diagrams/drawing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microsoft.com/office/2007/relationships/diagramDrawing" Target="../diagrams/drawing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microsoft.com/office/2007/relationships/diagramDrawing" Target="../diagrams/drawin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microsoft.com/office/2007/relationships/diagramDrawing" Target="../diagrams/drawing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2.xml"/><Relationship Id="rId11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.jpeg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microsoft.com/office/2007/relationships/diagramDrawing" Target="../diagrams/drawing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microsoft.com/office/2007/relationships/diagramDrawing" Target="../diagrams/drawing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microsoft.com/office/2007/relationships/diagramDrawing" Target="../diagrams/drawing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БЕРЕКЕ (русс. яз.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2244" y="1928802"/>
            <a:ext cx="7455970" cy="30718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58246" cy="785818"/>
          </a:xfrm>
          <a:ln/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Разрешения и лицензии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071546"/>
            <a:ext cx="8643998" cy="571504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rgbClr val="000000"/>
              </a:solidFill>
            </a:endParaRPr>
          </a:p>
          <a:p>
            <a:endParaRPr lang="ru-RU" b="1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endParaRPr lang="ru-RU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</a:rPr>
              <a:t>Система «БЕРЕКЕ» зарегистрирована в Национальном Банке КР под №10151812014 от 23.12.2014г.;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dirty="0" smtClean="0">
              <a:solidFill>
                <a:srgbClr val="C0000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endParaRPr lang="ru-RU" dirty="0" smtClean="0">
              <a:solidFill>
                <a:srgbClr val="C00000"/>
              </a:solidFill>
            </a:endParaRPr>
          </a:p>
          <a:p>
            <a:pPr marL="342900" indent="-342900"/>
            <a:endParaRPr lang="ru-RU" dirty="0" smtClean="0">
              <a:solidFill>
                <a:srgbClr val="000000"/>
              </a:solidFill>
            </a:endParaRPr>
          </a:p>
          <a:p>
            <a:pPr marL="342900" indent="-342900"/>
            <a:endParaRPr lang="ru-RU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</a:rPr>
              <a:t>Система «БЕРЕКЕ»  зарегистрирована в </a:t>
            </a:r>
            <a:r>
              <a:rPr lang="ru-RU" dirty="0" err="1" smtClean="0">
                <a:solidFill>
                  <a:srgbClr val="000000"/>
                </a:solidFill>
              </a:rPr>
              <a:t>Кыргызпатенте</a:t>
            </a:r>
            <a:r>
              <a:rPr lang="ru-RU" dirty="0" smtClean="0">
                <a:solidFill>
                  <a:srgbClr val="000000"/>
                </a:solidFill>
              </a:rPr>
              <a:t> №12943 от 25.12.2014г.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dirty="0" smtClean="0">
              <a:solidFill>
                <a:srgbClr val="000000"/>
              </a:solidFill>
            </a:endParaRPr>
          </a:p>
          <a:p>
            <a:pPr marL="342900" indent="-342900"/>
            <a:endParaRPr lang="ru-RU" dirty="0" smtClean="0">
              <a:solidFill>
                <a:srgbClr val="000000"/>
              </a:solidFill>
            </a:endParaRPr>
          </a:p>
          <a:p>
            <a:pPr marL="342900" indent="-342900"/>
            <a:endParaRPr lang="ru-RU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endParaRPr lang="ru-RU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</a:rPr>
              <a:t>В 2014г. подана заявка на регистрацию товарного знака системы «БЕРЕКЕ» в Роспатенте (Россия).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1" name="Рисунок 10" descr="Nbkr logo +.gif"/>
          <p:cNvPicPr>
            <a:picLocks noChangeAspect="1"/>
          </p:cNvPicPr>
          <p:nvPr/>
        </p:nvPicPr>
        <p:blipFill>
          <a:blip r:embed="rId2"/>
          <a:srcRect l="6250"/>
          <a:stretch>
            <a:fillRect/>
          </a:stretch>
        </p:blipFill>
        <p:spPr>
          <a:xfrm>
            <a:off x="642911" y="1142984"/>
            <a:ext cx="5043873" cy="1011785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3"/>
          <a:srcRect l="24051" t="14961" r="14617" b="74353"/>
          <a:stretch>
            <a:fillRect/>
          </a:stretch>
        </p:blipFill>
        <p:spPr bwMode="auto">
          <a:xfrm>
            <a:off x="642910" y="3286124"/>
            <a:ext cx="5715040" cy="68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Группа 16"/>
          <p:cNvGrpSpPr/>
          <p:nvPr/>
        </p:nvGrpSpPr>
        <p:grpSpPr>
          <a:xfrm>
            <a:off x="642910" y="4786322"/>
            <a:ext cx="5724000" cy="720000"/>
            <a:chOff x="642910" y="5500702"/>
            <a:chExt cx="5715040" cy="785818"/>
          </a:xfrm>
        </p:grpSpPr>
        <p:pic>
          <p:nvPicPr>
            <p:cNvPr id="15" name="Рисунок 14"/>
            <p:cNvPicPr/>
            <p:nvPr/>
          </p:nvPicPr>
          <p:blipFill>
            <a:blip r:embed="rId4"/>
            <a:srcRect l="16836" t="10686" r="30759" b="82902"/>
            <a:stretch>
              <a:fillRect/>
            </a:stretch>
          </p:blipFill>
          <p:spPr bwMode="auto">
            <a:xfrm>
              <a:off x="642910" y="5500702"/>
              <a:ext cx="5715040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Рисунок 15" descr="Роспатент +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7224" y="5643578"/>
              <a:ext cx="500066" cy="513226"/>
            </a:xfrm>
            <a:prstGeom prst="rect">
              <a:avLst/>
            </a:prstGeom>
          </p:spPr>
        </p:pic>
      </p:grpSp>
      <p:pic>
        <p:nvPicPr>
          <p:cNvPr id="9" name="Содержимое 5" descr="БЕРЕКЕ (русс. яз.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142605"/>
            <a:ext cx="1988230" cy="7920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149424"/>
            <a:ext cx="8229600" cy="1285884"/>
          </a:xfr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Участники системы «БЕРЕКЕ» –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000000"/>
                </a:solidFill>
              </a:rPr>
              <a:t>по Кыргызстану</a:t>
            </a:r>
            <a:endParaRPr lang="ru-RU" sz="3200" b="1" dirty="0">
              <a:solidFill>
                <a:srgbClr val="00000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428596" y="1571612"/>
          <a:ext cx="821537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 descr="Капитал 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24" y="2786058"/>
            <a:ext cx="3214709" cy="1000132"/>
          </a:xfrm>
          <a:prstGeom prst="rect">
            <a:avLst/>
          </a:prstGeom>
        </p:spPr>
      </p:pic>
      <p:pic>
        <p:nvPicPr>
          <p:cNvPr id="10" name="Рисунок 9" descr="КИКБ лого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4678" y="4929198"/>
            <a:ext cx="3017638" cy="1500198"/>
          </a:xfrm>
          <a:prstGeom prst="rect">
            <a:avLst/>
          </a:prstGeom>
        </p:spPr>
      </p:pic>
      <p:pic>
        <p:nvPicPr>
          <p:cNvPr id="11" name="Рисунок 10" descr="КШБ лого +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9190" y="2428868"/>
            <a:ext cx="3000396" cy="165021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571604" y="1857364"/>
            <a:ext cx="5929354" cy="50006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ПОДКЛЮЧЕНЫ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43042" y="4286256"/>
            <a:ext cx="6215106" cy="50006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НА СТАДИИ ПОДКЛЮЧЕНИЯ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2" name="Содержимое 5" descr="БЕРЕКЕ (русс. яз.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15140" y="422334"/>
            <a:ext cx="1988230" cy="7920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607900" cy="928694"/>
          </a:xfrm>
          <a:ln/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Возможности системы «БЕРЕКЕ»</a:t>
            </a:r>
            <a:endParaRPr lang="ru-RU" sz="3200" b="1" dirty="0">
              <a:solidFill>
                <a:srgbClr val="000000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428596" y="1214422"/>
          <a:ext cx="835824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Содержимое 5" descr="БЕРЕКЕ (русс. яз.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29520" y="142852"/>
            <a:ext cx="1629330" cy="7282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607900" cy="1000132"/>
          </a:xfrm>
          <a:ln/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Возможности системы -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000000"/>
                </a:solidFill>
              </a:rPr>
              <a:t>в части интеграции</a:t>
            </a:r>
            <a:endParaRPr lang="ru-RU" sz="3200" dirty="0">
              <a:solidFill>
                <a:srgbClr val="000000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714348" y="1785926"/>
          <a:ext cx="7643866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смайл 4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1428736"/>
            <a:ext cx="1785950" cy="1356635"/>
          </a:xfrm>
          <a:prstGeom prst="rect">
            <a:avLst/>
          </a:prstGeom>
        </p:spPr>
      </p:pic>
      <p:pic>
        <p:nvPicPr>
          <p:cNvPr id="8" name="Рисунок 7" descr="смайл 1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454" y="1500174"/>
            <a:ext cx="1705992" cy="1357322"/>
          </a:xfrm>
          <a:prstGeom prst="rect">
            <a:avLst/>
          </a:prstGeom>
        </p:spPr>
      </p:pic>
      <p:pic>
        <p:nvPicPr>
          <p:cNvPr id="9" name="Содержимое 5" descr="БЕРЕКЕ (русс. яз.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20272" y="136582"/>
            <a:ext cx="1988230" cy="7920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35892" cy="1000132"/>
          </a:xfrm>
          <a:ln/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Возможности системы –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000000"/>
                </a:solidFill>
              </a:rPr>
              <a:t>(розничная сеть)</a:t>
            </a:r>
            <a:endParaRPr lang="ru-RU" sz="3200" dirty="0">
              <a:solidFill>
                <a:srgbClr val="000000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714348" y="1785926"/>
          <a:ext cx="7643866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images1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1500174"/>
            <a:ext cx="1785950" cy="1335440"/>
          </a:xfrm>
          <a:prstGeom prst="rect">
            <a:avLst/>
          </a:prstGeom>
        </p:spPr>
      </p:pic>
      <p:pic>
        <p:nvPicPr>
          <p:cNvPr id="6" name="Рисунок 5" descr="Деньги 1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2264" y="1643050"/>
            <a:ext cx="2121492" cy="1000132"/>
          </a:xfrm>
          <a:prstGeom prst="rect">
            <a:avLst/>
          </a:prstGeom>
        </p:spPr>
      </p:pic>
      <p:pic>
        <p:nvPicPr>
          <p:cNvPr id="8" name="Содержимое 5" descr="БЕРЕКЕ (русс. яз.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41488" y="136582"/>
            <a:ext cx="1988230" cy="7920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607900" cy="1285884"/>
          </a:xfr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 ближайших планах – 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000000"/>
                </a:solidFill>
              </a:rPr>
              <a:t>переводы на счет</a:t>
            </a:r>
            <a:endParaRPr lang="ru-RU" sz="3200" dirty="0">
              <a:solidFill>
                <a:srgbClr val="000000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714348" y="2071678"/>
          <a:ext cx="7643866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Депозит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643050"/>
            <a:ext cx="2071702" cy="1428760"/>
          </a:xfrm>
          <a:prstGeom prst="rect">
            <a:avLst/>
          </a:prstGeom>
        </p:spPr>
      </p:pic>
      <p:pic>
        <p:nvPicPr>
          <p:cNvPr id="5" name="Рисунок 4" descr="смайл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16" y="1571612"/>
            <a:ext cx="1785950" cy="1496336"/>
          </a:xfrm>
          <a:prstGeom prst="rect">
            <a:avLst/>
          </a:prstGeom>
        </p:spPr>
      </p:pic>
      <p:pic>
        <p:nvPicPr>
          <p:cNvPr id="6" name="Содержимое 5" descr="БЕРЕКЕ (русс. яз.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72330" y="142852"/>
            <a:ext cx="1988230" cy="7920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56"/>
          </a:xfr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Будущий эффект 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от намеченных планов</a:t>
            </a:r>
            <a:endParaRPr lang="ru-RU" sz="3200" dirty="0">
              <a:solidFill>
                <a:srgbClr val="00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82602975"/>
              </p:ext>
            </p:extLst>
          </p:nvPr>
        </p:nvGraphicFramePr>
        <p:xfrm>
          <a:off x="285720" y="1142984"/>
          <a:ext cx="8501122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Содержимое 5" descr="БЕРЕКЕ (русс. яз.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55736" y="142852"/>
            <a:ext cx="1988230" cy="7920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85818"/>
          </a:xfrm>
          <a:ln/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ПРИГЛАШЕНИЕ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1052736"/>
            <a:ext cx="8229600" cy="532859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45720" rIns="45720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000" b="1" dirty="0" smtClean="0">
                <a:solidFill>
                  <a:srgbClr val="C00000"/>
                </a:solidFill>
              </a:rPr>
              <a:t>Мы приглашаем коммерческие банки и платежные системы к подключению к системе «БЕРЕКЕ».</a:t>
            </a:r>
          </a:p>
          <a:p>
            <a:pPr algn="ctr"/>
            <a:endParaRPr lang="ru-RU" sz="3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000" b="1" dirty="0" smtClean="0">
                <a:solidFill>
                  <a:schemeClr val="tx1"/>
                </a:solidFill>
              </a:rPr>
              <a:t>Что Вы получаете: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3000" b="1" dirty="0" smtClean="0">
                <a:solidFill>
                  <a:schemeClr val="tx1"/>
                </a:solidFill>
              </a:rPr>
              <a:t>Возможность использования региональной сети банков участников;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3000" b="1" dirty="0" smtClean="0">
                <a:solidFill>
                  <a:schemeClr val="tx1"/>
                </a:solidFill>
              </a:rPr>
              <a:t>Дополнительный операционный доход;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3000" b="1" dirty="0" smtClean="0">
                <a:solidFill>
                  <a:schemeClr val="tx1"/>
                </a:solidFill>
              </a:rPr>
              <a:t>Гибкую тарифную сетку;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3000" b="1" dirty="0" smtClean="0">
                <a:solidFill>
                  <a:schemeClr val="tx1"/>
                </a:solidFill>
              </a:rPr>
              <a:t>Возможность интеграции с АБС Банка;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3000" b="1" dirty="0" smtClean="0">
                <a:solidFill>
                  <a:schemeClr val="tx1"/>
                </a:solidFill>
              </a:rPr>
              <a:t>Гибкая система взаиморасчетов.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3000" b="1" dirty="0" smtClean="0">
                <a:solidFill>
                  <a:schemeClr val="tx1"/>
                </a:solidFill>
              </a:rPr>
              <a:t>….</a:t>
            </a:r>
          </a:p>
          <a:p>
            <a:pPr marL="457200" indent="-457200">
              <a:buFont typeface="Wingdings" pitchFamily="2" charset="2"/>
              <a:buChar char="§"/>
            </a:pPr>
            <a:endParaRPr lang="ru-RU" sz="3000" b="1" dirty="0" smtClean="0">
              <a:solidFill>
                <a:schemeClr val="tx1"/>
              </a:solidFill>
            </a:endParaRPr>
          </a:p>
          <a:p>
            <a:pPr algn="ctr"/>
            <a:endParaRPr lang="ru-RU" sz="3000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БЕРЕКЕ (русс. яз.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5736" y="142852"/>
            <a:ext cx="198823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66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56"/>
          </a:xfr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C00000"/>
                </a:solidFill>
              </a:rPr>
              <a:t>Контактная информация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13" name="Скругленный прямоугольник 8"/>
          <p:cNvSpPr/>
          <p:nvPr/>
        </p:nvSpPr>
        <p:spPr>
          <a:xfrm>
            <a:off x="714348" y="2571744"/>
            <a:ext cx="7733313" cy="709097"/>
          </a:xfrm>
          <a:prstGeom prst="rect">
            <a:avLst/>
          </a:prstGeom>
          <a:solidFill>
            <a:srgbClr val="FFFF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rgbClr val="000000"/>
                </a:solidFill>
                <a:latin typeface="Times New Roman" pitchFamily="18" charset="0"/>
              </a:rPr>
              <a:t>ayilbank@infotel.kg</a:t>
            </a:r>
          </a:p>
        </p:txBody>
      </p:sp>
      <p:sp>
        <p:nvSpPr>
          <p:cNvPr id="20" name="Скругленный прямоугольник 8"/>
          <p:cNvSpPr/>
          <p:nvPr/>
        </p:nvSpPr>
        <p:spPr>
          <a:xfrm>
            <a:off x="714348" y="1500174"/>
            <a:ext cx="7733313" cy="709097"/>
          </a:xfrm>
          <a:prstGeom prst="rect">
            <a:avLst/>
          </a:prstGeom>
          <a:solidFill>
            <a:srgbClr val="FFFF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www.ab.kg</a:t>
            </a:r>
          </a:p>
        </p:txBody>
      </p:sp>
      <p:sp>
        <p:nvSpPr>
          <p:cNvPr id="21" name="Скругленный прямоугольник 8"/>
          <p:cNvSpPr/>
          <p:nvPr/>
        </p:nvSpPr>
        <p:spPr>
          <a:xfrm>
            <a:off x="714348" y="3643314"/>
            <a:ext cx="7733313" cy="2071702"/>
          </a:xfrm>
          <a:prstGeom prst="rect">
            <a:avLst/>
          </a:prstGeom>
          <a:solidFill>
            <a:srgbClr val="FFFF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</a:rPr>
              <a:t>720011,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</a:rPr>
              <a:t>Кыргызская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</a:rPr>
              <a:t> Республика, </a:t>
            </a:r>
          </a:p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</a:rPr>
              <a:t>г. Бишкек, ул. Пушкина, 50 </a:t>
            </a:r>
          </a:p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</a:rPr>
              <a:t>тел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</a:rPr>
              <a:t>: +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996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312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</a:rPr>
              <a:t>98-66-33,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</a:rPr>
              <a:t>66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</a:rPr>
              <a:t>08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</a:rPr>
              <a:t>81</a:t>
            </a:r>
          </a:p>
        </p:txBody>
      </p:sp>
      <p:pic>
        <p:nvPicPr>
          <p:cNvPr id="6" name="Содержимое 5" descr="БЕРЕКЕ (русс. яз.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88226" y="136012"/>
            <a:ext cx="1988230" cy="8640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143932" cy="4288560"/>
          </a:xfrm>
          <a:solidFill>
            <a:schemeClr val="bg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9600" dirty="0" smtClean="0">
                <a:solidFill>
                  <a:srgbClr val="C00000"/>
                </a:solidFill>
              </a:rPr>
              <a:t> </a:t>
            </a:r>
            <a:r>
              <a:rPr lang="ru-RU" sz="8000" dirty="0" smtClean="0">
                <a:solidFill>
                  <a:srgbClr val="C00000"/>
                </a:solidFill>
              </a:rPr>
              <a:t>СПАСИБО </a:t>
            </a:r>
            <a:br>
              <a:rPr lang="ru-RU" sz="8000" dirty="0" smtClean="0">
                <a:solidFill>
                  <a:srgbClr val="C00000"/>
                </a:solidFill>
              </a:rPr>
            </a:br>
            <a:r>
              <a:rPr lang="ru-RU" sz="8000" dirty="0" smtClean="0">
                <a:solidFill>
                  <a:srgbClr val="C00000"/>
                </a:solidFill>
              </a:rPr>
              <a:t> ЗА ВНИМАНИЕ!</a:t>
            </a:r>
            <a:endParaRPr lang="ru-RU" sz="8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85818"/>
          </a:xfrm>
          <a:ln/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Собственник «БЕРЕКЕ»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500034" y="1357298"/>
            <a:ext cx="5008070" cy="2714644"/>
          </a:xfrm>
          <a:prstGeom prst="flowChartPunchedTap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 smtClean="0">
              <a:solidFill>
                <a:srgbClr val="C00000"/>
              </a:solidFill>
            </a:endParaRPr>
          </a:p>
          <a:p>
            <a:pPr lvl="0"/>
            <a:r>
              <a:rPr lang="ru-RU" sz="2800" b="1" dirty="0" smtClean="0">
                <a:solidFill>
                  <a:srgbClr val="C00000"/>
                </a:solidFill>
              </a:rPr>
              <a:t>Собственник системы «БЕРЕКЕ» -</a:t>
            </a:r>
            <a:r>
              <a:rPr lang="ru-RU" sz="2800" b="1" dirty="0" smtClean="0"/>
              <a:t> </a:t>
            </a:r>
          </a:p>
          <a:p>
            <a:pPr lvl="0"/>
            <a:r>
              <a:rPr lang="ru-RU" sz="2800" b="1" dirty="0" smtClean="0">
                <a:solidFill>
                  <a:srgbClr val="000000"/>
                </a:solidFill>
              </a:rPr>
              <a:t>ОАО «</a:t>
            </a:r>
            <a:r>
              <a:rPr lang="ru-RU" sz="2800" b="1" dirty="0" err="1" smtClean="0">
                <a:solidFill>
                  <a:srgbClr val="000000"/>
                </a:solidFill>
              </a:rPr>
              <a:t>Айыл</a:t>
            </a:r>
            <a:r>
              <a:rPr lang="ru-RU" sz="2800" b="1" dirty="0" smtClean="0">
                <a:solidFill>
                  <a:srgbClr val="000000"/>
                </a:solidFill>
              </a:rPr>
              <a:t> Банк»</a:t>
            </a:r>
          </a:p>
          <a:p>
            <a:pPr algn="ctr"/>
            <a:endParaRPr lang="ru-RU" dirty="0"/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2993764" y="3789040"/>
            <a:ext cx="5601804" cy="2640356"/>
          </a:xfrm>
          <a:prstGeom prst="flowChartPunchedTap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dirty="0" smtClean="0">
              <a:solidFill>
                <a:srgbClr val="C00000"/>
              </a:solidFill>
            </a:endParaRPr>
          </a:p>
          <a:p>
            <a:pPr lvl="0" algn="ctr"/>
            <a:r>
              <a:rPr lang="ru-RU" sz="2800" b="1" dirty="0" smtClean="0">
                <a:solidFill>
                  <a:srgbClr val="C00000"/>
                </a:solidFill>
              </a:rPr>
              <a:t>ОАО «</a:t>
            </a:r>
            <a:r>
              <a:rPr lang="ru-RU" sz="2800" b="1" dirty="0" err="1" smtClean="0">
                <a:solidFill>
                  <a:srgbClr val="C00000"/>
                </a:solidFill>
              </a:rPr>
              <a:t>Айыл</a:t>
            </a:r>
            <a:r>
              <a:rPr lang="ru-RU" sz="2800" b="1" dirty="0" smtClean="0">
                <a:solidFill>
                  <a:srgbClr val="C00000"/>
                </a:solidFill>
              </a:rPr>
              <a:t> Банк» –</a:t>
            </a:r>
            <a:r>
              <a:rPr lang="ru-RU" sz="2800" b="1" dirty="0" smtClean="0"/>
              <a:t> </a:t>
            </a:r>
          </a:p>
          <a:p>
            <a:pPr lvl="0" algn="ctr"/>
            <a:r>
              <a:rPr lang="ru-RU" sz="2800" b="1" dirty="0" smtClean="0">
                <a:solidFill>
                  <a:srgbClr val="000000"/>
                </a:solidFill>
              </a:rPr>
              <a:t>100% государственный Банк</a:t>
            </a:r>
          </a:p>
          <a:p>
            <a:pPr algn="ctr"/>
            <a:endParaRPr lang="ru-RU" dirty="0"/>
          </a:p>
        </p:txBody>
      </p:sp>
      <p:pic>
        <p:nvPicPr>
          <p:cNvPr id="5" name="Содержимое 5" descr="БЕРЕКЕ (русс. яз.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88226" y="116632"/>
            <a:ext cx="1988230" cy="8640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ln/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История «Береке»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714348" y="4100531"/>
          <a:ext cx="8072494" cy="2257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714348" y="1743077"/>
          <a:ext cx="8043890" cy="2185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Содержимое 5" descr="БЕРЕКЕ (русс. яз.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88226" y="332656"/>
            <a:ext cx="1988230" cy="8640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14380"/>
          </a:xfr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Наша цель</a:t>
            </a:r>
            <a:endParaRPr lang="ru-RU" sz="3200" dirty="0">
              <a:solidFill>
                <a:srgbClr val="00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326996997"/>
              </p:ext>
            </p:extLst>
          </p:nvPr>
        </p:nvGraphicFramePr>
        <p:xfrm>
          <a:off x="285720" y="1142984"/>
          <a:ext cx="8501122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Содержимое 5" descr="БЕРЕКЕ (русс. яз.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88226" y="116632"/>
            <a:ext cx="1988230" cy="7920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714380"/>
          </a:xfr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Структура переводов в разрезе стран и городов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(по данным ОАО «</a:t>
            </a:r>
            <a:r>
              <a:rPr lang="ru-RU" sz="2400" b="1" dirty="0" err="1" smtClean="0">
                <a:solidFill>
                  <a:srgbClr val="C00000"/>
                </a:solidFill>
              </a:rPr>
              <a:t>Айыл</a:t>
            </a:r>
            <a:r>
              <a:rPr lang="ru-RU" sz="2400" b="1" dirty="0" smtClean="0">
                <a:solidFill>
                  <a:srgbClr val="C00000"/>
                </a:solidFill>
              </a:rPr>
              <a:t> Банк»):</a:t>
            </a:r>
            <a:endParaRPr lang="ru-RU" sz="2400" b="1" dirty="0">
              <a:solidFill>
                <a:srgbClr val="00000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280187018"/>
              </p:ext>
            </p:extLst>
          </p:nvPr>
        </p:nvGraphicFramePr>
        <p:xfrm>
          <a:off x="357158" y="928670"/>
          <a:ext cx="857256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714380"/>
          </a:xfr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Доля переводов Банков и платежных систем в общем объеме (по данным «</a:t>
            </a:r>
            <a:r>
              <a:rPr lang="ru-RU" sz="2400" b="1" dirty="0" err="1" smtClean="0">
                <a:solidFill>
                  <a:srgbClr val="C00000"/>
                </a:solidFill>
              </a:rPr>
              <a:t>Айыл</a:t>
            </a:r>
            <a:r>
              <a:rPr lang="ru-RU" sz="2400" b="1" dirty="0" smtClean="0">
                <a:solidFill>
                  <a:srgbClr val="C00000"/>
                </a:solidFill>
              </a:rPr>
              <a:t> Банк»):</a:t>
            </a:r>
            <a:endParaRPr lang="ru-RU" sz="2400" b="1" dirty="0">
              <a:solidFill>
                <a:srgbClr val="000000"/>
              </a:solidFill>
            </a:endParaRPr>
          </a:p>
        </p:txBody>
      </p:sp>
      <p:graphicFrame>
        <p:nvGraphicFramePr>
          <p:cNvPr id="4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285720" y="1000108"/>
          <a:ext cx="8643998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71472" y="1142984"/>
            <a:ext cx="8143932" cy="57150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0000"/>
              </a:solidFill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Россия, Казахстан, Таджикистан, Узбекистан, Кыргызстан и Грузия</a:t>
            </a:r>
            <a:endParaRPr lang="ru-RU" dirty="0" smtClean="0"/>
          </a:p>
          <a:p>
            <a:pPr lvl="0" algn="ctr"/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679908" cy="1285884"/>
          </a:xfr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500" b="1" dirty="0" smtClean="0">
                <a:solidFill>
                  <a:srgbClr val="C00000"/>
                </a:solidFill>
              </a:rPr>
              <a:t>	</a:t>
            </a:r>
            <a:r>
              <a:rPr lang="ru-RU" sz="4000" b="1" dirty="0" smtClean="0">
                <a:solidFill>
                  <a:srgbClr val="C00000"/>
                </a:solidFill>
              </a:rPr>
              <a:t>«БЕРЕКЕ» доходнее!!!</a:t>
            </a:r>
            <a:r>
              <a:rPr lang="ru-RU" sz="2700" b="1" dirty="0" smtClean="0">
                <a:solidFill>
                  <a:srgbClr val="C00000"/>
                </a:solidFill>
              </a:rPr>
              <a:t/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	(сравнительный анализ доходности 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	по данным ОАО «</a:t>
            </a:r>
            <a:r>
              <a:rPr lang="ru-RU" sz="2700" b="1" dirty="0" err="1" smtClean="0">
                <a:solidFill>
                  <a:srgbClr val="C00000"/>
                </a:solidFill>
              </a:rPr>
              <a:t>Айыл</a:t>
            </a:r>
            <a:r>
              <a:rPr lang="ru-RU" sz="2700" b="1" dirty="0" smtClean="0">
                <a:solidFill>
                  <a:srgbClr val="C00000"/>
                </a:solidFill>
              </a:rPr>
              <a:t> Банк»)</a:t>
            </a:r>
            <a:endParaRPr lang="ru-RU" sz="2700" b="1" dirty="0">
              <a:solidFill>
                <a:srgbClr val="00000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58704645"/>
              </p:ext>
            </p:extLst>
          </p:nvPr>
        </p:nvGraphicFramePr>
        <p:xfrm>
          <a:off x="428596" y="1571612"/>
          <a:ext cx="850112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Содержимое 5" descr="БЕРЕКЕ (русс. яз.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768" y="428604"/>
            <a:ext cx="1988230" cy="7920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85818"/>
          </a:xfrm>
          <a:ln/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«БЕРЕКЕ» в цифрах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642910" y="1142984"/>
          <a:ext cx="79200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Содержимое 5" descr="БЕРЕКЕ (русс. яз.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88226" y="136582"/>
            <a:ext cx="1988230" cy="7920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85818"/>
          </a:xfrm>
          <a:ln/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«БЕРЕКЕ» в цифрах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439662869"/>
              </p:ext>
            </p:extLst>
          </p:nvPr>
        </p:nvGraphicFramePr>
        <p:xfrm>
          <a:off x="428596" y="1214422"/>
          <a:ext cx="821537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Содержимое 5" descr="БЕРЕКЕ (русс. яз.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88226" y="136582"/>
            <a:ext cx="1988230" cy="7920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3">
      <a:dk1>
        <a:sysClr val="windowText" lastClr="000000"/>
      </a:dk1>
      <a:lt1>
        <a:srgbClr val="7F7F7F"/>
      </a:lt1>
      <a:dk2>
        <a:srgbClr val="A5A5A5"/>
      </a:dk2>
      <a:lt2>
        <a:srgbClr val="D8D8D8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1981</TotalTime>
  <Words>518</Words>
  <Application>Microsoft Office PowerPoint</Application>
  <PresentationFormat>Экран (4:3)</PresentationFormat>
  <Paragraphs>150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Техническая</vt:lpstr>
      <vt:lpstr>Слайд 1</vt:lpstr>
      <vt:lpstr>Собственник «БЕРЕКЕ»</vt:lpstr>
      <vt:lpstr>История «Береке»</vt:lpstr>
      <vt:lpstr>Наша цель</vt:lpstr>
      <vt:lpstr>Структура переводов в разрезе стран и городов (по данным ОАО «Айыл Банк»):</vt:lpstr>
      <vt:lpstr>Доля переводов Банков и платежных систем в общем объеме (по данным «Айыл Банк»):</vt:lpstr>
      <vt:lpstr> «БЕРЕКЕ» доходнее!!!  (сравнительный анализ доходности   по данным ОАО «Айыл Банк»)</vt:lpstr>
      <vt:lpstr>«БЕРЕКЕ» в цифрах</vt:lpstr>
      <vt:lpstr>«БЕРЕКЕ» в цифрах</vt:lpstr>
      <vt:lpstr>Разрешения и лицензии</vt:lpstr>
      <vt:lpstr>Участники системы «БЕРЕКЕ» –  по Кыргызстану</vt:lpstr>
      <vt:lpstr>Возможности системы «БЕРЕКЕ»</vt:lpstr>
      <vt:lpstr>Возможности системы - в части интеграции</vt:lpstr>
      <vt:lpstr>Возможности системы – (розничная сеть)</vt:lpstr>
      <vt:lpstr>В ближайших планах –  переводы на счет</vt:lpstr>
      <vt:lpstr>Будущий эффект  от намеченных планов</vt:lpstr>
      <vt:lpstr>ПРИГЛАШЕНИЕ</vt:lpstr>
      <vt:lpstr>Контактная информация</vt:lpstr>
      <vt:lpstr> СПАСИБО   ЗА ВНИМАНИЕ!</vt:lpstr>
    </vt:vector>
  </TitlesOfParts>
  <Company>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«БЕРЕКЕ»</dc:title>
  <dc:creator>maratbek.otonbaev</dc:creator>
  <cp:lastModifiedBy>maratbek.otonbaev</cp:lastModifiedBy>
  <cp:revision>201</cp:revision>
  <dcterms:created xsi:type="dcterms:W3CDTF">2014-11-20T02:22:55Z</dcterms:created>
  <dcterms:modified xsi:type="dcterms:W3CDTF">2015-05-22T03:03:24Z</dcterms:modified>
</cp:coreProperties>
</file>