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93" r:id="rId5"/>
    <p:sldId id="297" r:id="rId6"/>
    <p:sldId id="316" r:id="rId7"/>
    <p:sldId id="314" r:id="rId8"/>
    <p:sldId id="322" r:id="rId9"/>
    <p:sldId id="323" r:id="rId10"/>
    <p:sldId id="315" r:id="rId11"/>
    <p:sldId id="310" r:id="rId12"/>
    <p:sldId id="318" r:id="rId13"/>
    <p:sldId id="321" r:id="rId14"/>
    <p:sldId id="306" r:id="rId15"/>
    <p:sldId id="320" r:id="rId16"/>
    <p:sldId id="319" r:id="rId17"/>
    <p:sldId id="301" r:id="rId18"/>
    <p:sldId id="317" r:id="rId19"/>
    <p:sldId id="268"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p:cViewPr>
        <p:scale>
          <a:sx n="106" d="100"/>
          <a:sy n="106" d="100"/>
        </p:scale>
        <p:origin x="476"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image" Target="../media/image27.jpg"/></Relationships>
</file>

<file path=ppt/diagrams/_rels/data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image" Target="../media/image27.jpg"/></Relationships>
</file>

<file path=ppt/diagrams/_rels/drawing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7F4353-8554-4CA1-8D4E-7F9B836ECF90}" type="doc">
      <dgm:prSet loTypeId="urn:diagrams.loki3.com/BracketList+Icon" loCatId="list" qsTypeId="urn:microsoft.com/office/officeart/2005/8/quickstyle/simple2" qsCatId="simple" csTypeId="urn:microsoft.com/office/officeart/2005/8/colors/accent1_1" csCatId="accent1" phldr="1"/>
      <dgm:spPr/>
      <dgm:t>
        <a:bodyPr/>
        <a:lstStyle/>
        <a:p>
          <a:endParaRPr lang="en-US"/>
        </a:p>
      </dgm:t>
    </dgm:pt>
    <dgm:pt modelId="{B03D7E3C-2564-495F-B728-D5322BFD872A}">
      <dgm:prSet custT="1"/>
      <dgm:spPr/>
      <dgm:t>
        <a:bodyPr/>
        <a:lstStyle/>
        <a:p>
          <a:pPr rtl="0"/>
          <a:r>
            <a:rPr lang="ru-RU" sz="2000" b="0" i="0" baseline="0" dirty="0" smtClean="0">
              <a:solidFill>
                <a:schemeClr val="bg1">
                  <a:lumMod val="50000"/>
                </a:schemeClr>
              </a:solidFill>
              <a:latin typeface="Calibri" pitchFamily="34" charset="0"/>
              <a:ea typeface="Tahoma" pitchFamily="34" charset="0"/>
              <a:cs typeface="Calibri" pitchFamily="34" charset="0"/>
            </a:rPr>
            <a:t>Юридический статус</a:t>
          </a:r>
          <a:endParaRPr lang="en-US" sz="2000" dirty="0">
            <a:solidFill>
              <a:schemeClr val="bg1">
                <a:lumMod val="50000"/>
              </a:schemeClr>
            </a:solidFill>
            <a:latin typeface="Calibri" pitchFamily="34" charset="0"/>
            <a:ea typeface="Tahoma" pitchFamily="34" charset="0"/>
            <a:cs typeface="Calibri" pitchFamily="34" charset="0"/>
          </a:endParaRPr>
        </a:p>
      </dgm:t>
    </dgm:pt>
    <dgm:pt modelId="{43E010A0-3D01-4248-8250-4FBE3FBC0DD7}" type="parTrans" cxnId="{4BA8C302-8F9B-464C-B074-26E358E0EB46}">
      <dgm:prSet/>
      <dgm:spPr/>
      <dgm:t>
        <a:bodyPr/>
        <a:lstStyle/>
        <a:p>
          <a:endParaRPr lang="en-US">
            <a:solidFill>
              <a:schemeClr val="bg1">
                <a:lumMod val="50000"/>
              </a:schemeClr>
            </a:solidFill>
            <a:latin typeface="+mj-lt"/>
          </a:endParaRPr>
        </a:p>
      </dgm:t>
    </dgm:pt>
    <dgm:pt modelId="{83B5589F-12CA-4554-9388-7EB861D87F25}" type="sibTrans" cxnId="{4BA8C302-8F9B-464C-B074-26E358E0EB46}">
      <dgm:prSet/>
      <dgm:spPr/>
      <dgm:t>
        <a:bodyPr/>
        <a:lstStyle/>
        <a:p>
          <a:endParaRPr lang="en-US">
            <a:solidFill>
              <a:schemeClr val="bg1">
                <a:lumMod val="50000"/>
              </a:schemeClr>
            </a:solidFill>
            <a:latin typeface="+mj-lt"/>
          </a:endParaRPr>
        </a:p>
      </dgm:t>
    </dgm:pt>
    <dgm:pt modelId="{0A659D48-88FD-47C7-A34C-E9A610B86106}">
      <dgm:prSet custT="1"/>
      <dgm:spPr/>
      <dgm:t>
        <a:bodyPr/>
        <a:lstStyle/>
        <a:p>
          <a:pPr rtl="0"/>
          <a:r>
            <a:rPr lang="en-US" sz="1200" b="0" i="0" baseline="0" dirty="0" smtClean="0">
              <a:solidFill>
                <a:schemeClr val="tx2"/>
              </a:solidFill>
              <a:latin typeface="Calibri" pitchFamily="34" charset="0"/>
              <a:ea typeface="Tahoma" pitchFamily="34" charset="0"/>
              <a:cs typeface="Calibri" pitchFamily="34" charset="0"/>
            </a:rPr>
            <a:t>Independent software </a:t>
          </a:r>
          <a:r>
            <a:rPr lang="en-US" sz="1200" b="0" i="0" baseline="0" dirty="0" smtClean="0">
              <a:solidFill>
                <a:schemeClr val="tx2"/>
              </a:solidFill>
              <a:latin typeface="Calibri" pitchFamily="34" charset="0"/>
              <a:ea typeface="Tahoma" pitchFamily="34" charset="0"/>
              <a:cs typeface="Calibri" pitchFamily="34" charset="0"/>
            </a:rPr>
            <a:t>vendor for financial institutions</a:t>
          </a:r>
          <a:endParaRPr lang="en-US" sz="1200" dirty="0">
            <a:solidFill>
              <a:schemeClr val="tx2"/>
            </a:solidFill>
            <a:latin typeface="Calibri" pitchFamily="34" charset="0"/>
            <a:ea typeface="Tahoma" pitchFamily="34" charset="0"/>
            <a:cs typeface="Calibri" pitchFamily="34" charset="0"/>
          </a:endParaRPr>
        </a:p>
      </dgm:t>
    </dgm:pt>
    <dgm:pt modelId="{983A0251-0509-4C73-98A9-7B8C2F6A0077}" type="parTrans" cxnId="{ED644006-FD6B-4AF4-8A65-6E3877CFAAB2}">
      <dgm:prSet/>
      <dgm:spPr/>
      <dgm:t>
        <a:bodyPr/>
        <a:lstStyle/>
        <a:p>
          <a:endParaRPr lang="en-US">
            <a:solidFill>
              <a:schemeClr val="bg1">
                <a:lumMod val="50000"/>
              </a:schemeClr>
            </a:solidFill>
            <a:latin typeface="+mj-lt"/>
          </a:endParaRPr>
        </a:p>
      </dgm:t>
    </dgm:pt>
    <dgm:pt modelId="{ADD53F8A-5444-45BA-B148-CC58F11BAAD1}" type="sibTrans" cxnId="{ED644006-FD6B-4AF4-8A65-6E3877CFAAB2}">
      <dgm:prSet/>
      <dgm:spPr/>
      <dgm:t>
        <a:bodyPr/>
        <a:lstStyle/>
        <a:p>
          <a:endParaRPr lang="en-US">
            <a:solidFill>
              <a:schemeClr val="bg1">
                <a:lumMod val="50000"/>
              </a:schemeClr>
            </a:solidFill>
            <a:latin typeface="+mj-lt"/>
          </a:endParaRPr>
        </a:p>
      </dgm:t>
    </dgm:pt>
    <dgm:pt modelId="{CC9B99AB-321A-4CF2-8301-32FA1A12C2F9}">
      <dgm:prSet custT="1"/>
      <dgm:spPr/>
      <dgm:t>
        <a:bodyPr/>
        <a:lstStyle/>
        <a:p>
          <a:pPr rtl="0"/>
          <a:r>
            <a:rPr lang="en-US" sz="1200" dirty="0" smtClean="0">
              <a:solidFill>
                <a:schemeClr val="tx2"/>
              </a:solidFill>
              <a:latin typeface="Calibri" pitchFamily="34" charset="0"/>
              <a:ea typeface="Tahoma" pitchFamily="34" charset="0"/>
              <a:cs typeface="Calibri" pitchFamily="34" charset="0"/>
            </a:rPr>
            <a:t>Microsoft ISV Gold </a:t>
          </a:r>
          <a:r>
            <a:rPr lang="ru-RU" sz="1200" dirty="0" smtClean="0">
              <a:solidFill>
                <a:schemeClr val="tx2"/>
              </a:solidFill>
              <a:latin typeface="Calibri" pitchFamily="34" charset="0"/>
              <a:ea typeface="Tahoma" pitchFamily="34" charset="0"/>
              <a:cs typeface="Calibri" pitchFamily="34" charset="0"/>
            </a:rPr>
            <a:t>с </a:t>
          </a:r>
          <a:r>
            <a:rPr lang="en-US" sz="1200" dirty="0" smtClean="0">
              <a:solidFill>
                <a:schemeClr val="tx2"/>
              </a:solidFill>
              <a:latin typeface="Calibri" pitchFamily="34" charset="0"/>
              <a:ea typeface="Tahoma" pitchFamily="34" charset="0"/>
              <a:cs typeface="Calibri" pitchFamily="34" charset="0"/>
            </a:rPr>
            <a:t>2006</a:t>
          </a:r>
          <a:r>
            <a:rPr lang="ru-RU" sz="1200" dirty="0" smtClean="0">
              <a:solidFill>
                <a:schemeClr val="tx2"/>
              </a:solidFill>
              <a:latin typeface="Calibri" pitchFamily="34" charset="0"/>
              <a:ea typeface="Tahoma" pitchFamily="34" charset="0"/>
              <a:cs typeface="Calibri" pitchFamily="34" charset="0"/>
            </a:rPr>
            <a:t> г.</a:t>
          </a:r>
          <a:endParaRPr lang="en-US" sz="1200" dirty="0">
            <a:solidFill>
              <a:schemeClr val="tx2"/>
            </a:solidFill>
            <a:latin typeface="Calibri" pitchFamily="34" charset="0"/>
            <a:ea typeface="Tahoma" pitchFamily="34" charset="0"/>
            <a:cs typeface="Calibri" pitchFamily="34" charset="0"/>
          </a:endParaRPr>
        </a:p>
      </dgm:t>
    </dgm:pt>
    <dgm:pt modelId="{157842BC-1BC0-4362-99BD-775CA0353CEB}" type="parTrans" cxnId="{FC483AE6-EE64-4BD9-B023-ABE0078E87C2}">
      <dgm:prSet/>
      <dgm:spPr/>
      <dgm:t>
        <a:bodyPr/>
        <a:lstStyle/>
        <a:p>
          <a:endParaRPr lang="en-US">
            <a:solidFill>
              <a:schemeClr val="bg1">
                <a:lumMod val="50000"/>
              </a:schemeClr>
            </a:solidFill>
            <a:latin typeface="+mj-lt"/>
          </a:endParaRPr>
        </a:p>
      </dgm:t>
    </dgm:pt>
    <dgm:pt modelId="{208ADFAE-E711-4E6C-B1CB-A291B195C0FD}" type="sibTrans" cxnId="{FC483AE6-EE64-4BD9-B023-ABE0078E87C2}">
      <dgm:prSet/>
      <dgm:spPr/>
      <dgm:t>
        <a:bodyPr/>
        <a:lstStyle/>
        <a:p>
          <a:endParaRPr lang="en-US">
            <a:solidFill>
              <a:schemeClr val="bg1">
                <a:lumMod val="50000"/>
              </a:schemeClr>
            </a:solidFill>
            <a:latin typeface="+mj-lt"/>
          </a:endParaRPr>
        </a:p>
      </dgm:t>
    </dgm:pt>
    <dgm:pt modelId="{86D6CFDE-F074-4CAC-A50B-D30C56A95309}">
      <dgm:prSet custT="1"/>
      <dgm:spPr/>
      <dgm:t>
        <a:bodyPr/>
        <a:lstStyle/>
        <a:p>
          <a:pPr rtl="0"/>
          <a:r>
            <a:rPr lang="en-US" sz="1200" b="0" i="0" baseline="0" dirty="0" smtClean="0">
              <a:solidFill>
                <a:schemeClr val="tx2"/>
              </a:solidFill>
              <a:latin typeface="Calibri" pitchFamily="34" charset="0"/>
              <a:ea typeface="Tahoma" pitchFamily="34" charset="0"/>
              <a:cs typeface="Calibri" pitchFamily="34" charset="0"/>
            </a:rPr>
            <a:t>QSystems </a:t>
          </a:r>
          <a:r>
            <a:rPr lang="ro-RO" sz="1200" b="0" i="0" baseline="0" dirty="0" smtClean="0">
              <a:solidFill>
                <a:schemeClr val="tx2"/>
              </a:solidFill>
              <a:latin typeface="Calibri" pitchFamily="34" charset="0"/>
              <a:ea typeface="Tahoma" pitchFamily="34" charset="0"/>
              <a:cs typeface="Calibri" pitchFamily="34" charset="0"/>
            </a:rPr>
            <a:t>SRL </a:t>
          </a:r>
          <a:r>
            <a:rPr lang="ru-RU" sz="1200" b="0" i="0" baseline="0" dirty="0" smtClean="0">
              <a:solidFill>
                <a:schemeClr val="tx2"/>
              </a:solidFill>
              <a:latin typeface="Calibri" pitchFamily="34" charset="0"/>
              <a:ea typeface="Tahoma" pitchFamily="34" charset="0"/>
              <a:cs typeface="Calibri" pitchFamily="34" charset="0"/>
            </a:rPr>
            <a:t>была основана в 2001 г. специалистами из банковского сектора</a:t>
          </a:r>
          <a:endParaRPr lang="en-US" sz="1200" dirty="0">
            <a:solidFill>
              <a:schemeClr val="tx2"/>
            </a:solidFill>
            <a:latin typeface="Calibri" pitchFamily="34" charset="0"/>
            <a:ea typeface="Tahoma" pitchFamily="34" charset="0"/>
            <a:cs typeface="Calibri" pitchFamily="34" charset="0"/>
          </a:endParaRPr>
        </a:p>
      </dgm:t>
    </dgm:pt>
    <dgm:pt modelId="{DCD3B8A3-E487-4834-9EB6-59F828BBF85C}" type="parTrans" cxnId="{57986FDA-A8D0-4864-9CBD-81EEABE31586}">
      <dgm:prSet/>
      <dgm:spPr/>
      <dgm:t>
        <a:bodyPr/>
        <a:lstStyle/>
        <a:p>
          <a:endParaRPr lang="en-US">
            <a:solidFill>
              <a:schemeClr val="bg1">
                <a:lumMod val="50000"/>
              </a:schemeClr>
            </a:solidFill>
            <a:latin typeface="+mj-lt"/>
          </a:endParaRPr>
        </a:p>
      </dgm:t>
    </dgm:pt>
    <dgm:pt modelId="{4BEBF715-56C0-4E55-BB61-773CB29351FB}" type="sibTrans" cxnId="{57986FDA-A8D0-4864-9CBD-81EEABE31586}">
      <dgm:prSet/>
      <dgm:spPr/>
      <dgm:t>
        <a:bodyPr/>
        <a:lstStyle/>
        <a:p>
          <a:endParaRPr lang="en-US">
            <a:solidFill>
              <a:schemeClr val="bg1">
                <a:lumMod val="50000"/>
              </a:schemeClr>
            </a:solidFill>
            <a:latin typeface="+mj-lt"/>
          </a:endParaRPr>
        </a:p>
      </dgm:t>
    </dgm:pt>
    <dgm:pt modelId="{8E22FE77-0036-45E4-95EF-2DFEB1A5DBD7}">
      <dgm:prSet custT="1"/>
      <dgm:spPr/>
      <dgm:t>
        <a:bodyPr/>
        <a:lstStyle/>
        <a:p>
          <a:pPr rtl="0"/>
          <a:r>
            <a:rPr lang="ru-RU" sz="2000" dirty="0" smtClean="0">
              <a:solidFill>
                <a:schemeClr val="bg1">
                  <a:lumMod val="50000"/>
                </a:schemeClr>
              </a:solidFill>
              <a:latin typeface="Calibri" pitchFamily="34" charset="0"/>
              <a:ea typeface="Tahoma" pitchFamily="34" charset="0"/>
              <a:cs typeface="Calibri" pitchFamily="34" charset="0"/>
            </a:rPr>
            <a:t>Специализация</a:t>
          </a:r>
          <a:endParaRPr lang="en-US" sz="2000" dirty="0">
            <a:solidFill>
              <a:schemeClr val="bg1">
                <a:lumMod val="50000"/>
              </a:schemeClr>
            </a:solidFill>
            <a:latin typeface="Calibri" pitchFamily="34" charset="0"/>
            <a:ea typeface="Tahoma" pitchFamily="34" charset="0"/>
            <a:cs typeface="Calibri" pitchFamily="34" charset="0"/>
          </a:endParaRPr>
        </a:p>
      </dgm:t>
    </dgm:pt>
    <dgm:pt modelId="{85CF8100-E3C9-4C55-876F-D8C921D4C13F}" type="parTrans" cxnId="{0E65785C-E4F4-4D98-A722-80F0F1A9069F}">
      <dgm:prSet/>
      <dgm:spPr/>
      <dgm:t>
        <a:bodyPr/>
        <a:lstStyle/>
        <a:p>
          <a:endParaRPr lang="en-US">
            <a:solidFill>
              <a:schemeClr val="bg1">
                <a:lumMod val="50000"/>
              </a:schemeClr>
            </a:solidFill>
            <a:latin typeface="+mj-lt"/>
          </a:endParaRPr>
        </a:p>
      </dgm:t>
    </dgm:pt>
    <dgm:pt modelId="{AB936CBB-06B1-40BB-94FB-3D8A38506D80}" type="sibTrans" cxnId="{0E65785C-E4F4-4D98-A722-80F0F1A9069F}">
      <dgm:prSet/>
      <dgm:spPr/>
      <dgm:t>
        <a:bodyPr/>
        <a:lstStyle/>
        <a:p>
          <a:endParaRPr lang="en-US">
            <a:solidFill>
              <a:schemeClr val="bg1">
                <a:lumMod val="50000"/>
              </a:schemeClr>
            </a:solidFill>
            <a:latin typeface="+mj-lt"/>
          </a:endParaRPr>
        </a:p>
      </dgm:t>
    </dgm:pt>
    <dgm:pt modelId="{15E6885C-4229-4A04-B685-8B36AEAFD32C}">
      <dgm:prSet custT="1"/>
      <dgm:spPr/>
      <dgm:t>
        <a:bodyPr/>
        <a:lstStyle/>
        <a:p>
          <a:pPr rtl="0"/>
          <a:r>
            <a:rPr lang="ru-RU" sz="2000" dirty="0" smtClean="0">
              <a:solidFill>
                <a:schemeClr val="bg1">
                  <a:lumMod val="50000"/>
                </a:schemeClr>
              </a:solidFill>
              <a:latin typeface="Calibri" pitchFamily="34" charset="0"/>
              <a:ea typeface="Tahoma" pitchFamily="34" charset="0"/>
              <a:cs typeface="Calibri" pitchFamily="34" charset="0"/>
            </a:rPr>
            <a:t>Клиенты</a:t>
          </a:r>
          <a:endParaRPr lang="en-US" sz="2000" dirty="0">
            <a:solidFill>
              <a:schemeClr val="bg1">
                <a:lumMod val="50000"/>
              </a:schemeClr>
            </a:solidFill>
            <a:latin typeface="Calibri" pitchFamily="34" charset="0"/>
            <a:ea typeface="Tahoma" pitchFamily="34" charset="0"/>
            <a:cs typeface="Calibri" pitchFamily="34" charset="0"/>
          </a:endParaRPr>
        </a:p>
      </dgm:t>
    </dgm:pt>
    <dgm:pt modelId="{5FF3957B-C62F-4F06-B99E-0F36E059F331}" type="parTrans" cxnId="{4540E0C8-9AD4-4150-ADEC-96F02C2CCD5B}">
      <dgm:prSet/>
      <dgm:spPr/>
      <dgm:t>
        <a:bodyPr/>
        <a:lstStyle/>
        <a:p>
          <a:endParaRPr lang="en-US">
            <a:solidFill>
              <a:schemeClr val="bg1">
                <a:lumMod val="50000"/>
              </a:schemeClr>
            </a:solidFill>
            <a:latin typeface="+mj-lt"/>
          </a:endParaRPr>
        </a:p>
      </dgm:t>
    </dgm:pt>
    <dgm:pt modelId="{6E32D3C1-2966-4D6B-A991-9975254BB656}" type="sibTrans" cxnId="{4540E0C8-9AD4-4150-ADEC-96F02C2CCD5B}">
      <dgm:prSet/>
      <dgm:spPr/>
      <dgm:t>
        <a:bodyPr/>
        <a:lstStyle/>
        <a:p>
          <a:endParaRPr lang="en-US">
            <a:solidFill>
              <a:schemeClr val="bg1">
                <a:lumMod val="50000"/>
              </a:schemeClr>
            </a:solidFill>
            <a:latin typeface="+mj-lt"/>
          </a:endParaRPr>
        </a:p>
      </dgm:t>
    </dgm:pt>
    <dgm:pt modelId="{A173C927-FC52-4CAA-93A1-F79C06283CE6}">
      <dgm:prSet custT="1"/>
      <dgm:spPr/>
      <dgm:t>
        <a:bodyPr/>
        <a:lstStyle/>
        <a:p>
          <a:pPr rtl="0"/>
          <a:r>
            <a:rPr lang="en-US" sz="1200" dirty="0" smtClean="0">
              <a:solidFill>
                <a:schemeClr val="tx2"/>
              </a:solidFill>
              <a:latin typeface="Calibri" pitchFamily="34" charset="0"/>
              <a:ea typeface="Tahoma" pitchFamily="34" charset="0"/>
              <a:cs typeface="Calibri" pitchFamily="34" charset="0"/>
            </a:rPr>
            <a:t>IT Mark certification (CMMI)</a:t>
          </a:r>
          <a:endParaRPr lang="en-US" sz="1200" dirty="0">
            <a:solidFill>
              <a:schemeClr val="tx2"/>
            </a:solidFill>
            <a:latin typeface="Calibri" pitchFamily="34" charset="0"/>
            <a:ea typeface="Tahoma" pitchFamily="34" charset="0"/>
            <a:cs typeface="Calibri" pitchFamily="34" charset="0"/>
          </a:endParaRPr>
        </a:p>
      </dgm:t>
    </dgm:pt>
    <dgm:pt modelId="{B2B0A348-9DEB-4804-90E1-CCEB18AC6794}" type="parTrans" cxnId="{22E7FD07-268C-4FD1-AFAA-2C6A050AD7F8}">
      <dgm:prSet/>
      <dgm:spPr/>
      <dgm:t>
        <a:bodyPr/>
        <a:lstStyle/>
        <a:p>
          <a:endParaRPr lang="en-US">
            <a:solidFill>
              <a:schemeClr val="bg1">
                <a:lumMod val="50000"/>
              </a:schemeClr>
            </a:solidFill>
            <a:latin typeface="+mj-lt"/>
          </a:endParaRPr>
        </a:p>
      </dgm:t>
    </dgm:pt>
    <dgm:pt modelId="{03DE70CE-925F-4BC0-B2AA-C7C138099D0B}" type="sibTrans" cxnId="{22E7FD07-268C-4FD1-AFAA-2C6A050AD7F8}">
      <dgm:prSet/>
      <dgm:spPr/>
      <dgm:t>
        <a:bodyPr/>
        <a:lstStyle/>
        <a:p>
          <a:endParaRPr lang="en-US">
            <a:solidFill>
              <a:schemeClr val="bg1">
                <a:lumMod val="50000"/>
              </a:schemeClr>
            </a:solidFill>
            <a:latin typeface="+mj-lt"/>
          </a:endParaRPr>
        </a:p>
      </dgm:t>
    </dgm:pt>
    <dgm:pt modelId="{875065C3-B299-4733-BE0F-E2AF36D5EC7B}">
      <dgm:prSet custT="1"/>
      <dgm:spPr/>
      <dgm:t>
        <a:bodyPr/>
        <a:lstStyle/>
        <a:p>
          <a:pPr rtl="0"/>
          <a:r>
            <a:rPr lang="en-US" sz="1200" dirty="0" smtClean="0">
              <a:solidFill>
                <a:schemeClr val="tx2"/>
              </a:solidFill>
              <a:latin typeface="Calibri" pitchFamily="34" charset="0"/>
              <a:ea typeface="Tahoma" pitchFamily="34" charset="0"/>
              <a:cs typeface="Calibri" pitchFamily="34" charset="0"/>
            </a:rPr>
            <a:t>Certified by AMEX, Swift WR, ICBC, </a:t>
          </a:r>
          <a:r>
            <a:rPr lang="ro-RO" sz="1200" dirty="0" smtClean="0">
              <a:solidFill>
                <a:schemeClr val="tx2"/>
              </a:solidFill>
              <a:latin typeface="Calibri" pitchFamily="34" charset="0"/>
              <a:ea typeface="Tahoma" pitchFamily="34" charset="0"/>
              <a:cs typeface="Calibri" pitchFamily="34" charset="0"/>
            </a:rPr>
            <a:t>S</a:t>
          </a:r>
          <a:r>
            <a:rPr lang="en-US" sz="1200" dirty="0" smtClean="0">
              <a:solidFill>
                <a:schemeClr val="tx2"/>
              </a:solidFill>
              <a:latin typeface="Calibri" pitchFamily="34" charset="0"/>
              <a:ea typeface="Tahoma" pitchFamily="34" charset="0"/>
              <a:cs typeface="Calibri" pitchFamily="34" charset="0"/>
            </a:rPr>
            <a:t>MT,</a:t>
          </a:r>
          <a:r>
            <a:rPr lang="ro-RO" sz="1200" dirty="0" smtClean="0">
              <a:solidFill>
                <a:schemeClr val="tx2"/>
              </a:solidFill>
              <a:latin typeface="Calibri" pitchFamily="34" charset="0"/>
              <a:ea typeface="Tahoma" pitchFamily="34" charset="0"/>
              <a:cs typeface="Calibri" pitchFamily="34" charset="0"/>
            </a:rPr>
            <a:t> MoneyGram,</a:t>
          </a:r>
          <a:r>
            <a:rPr lang="en-US" sz="1200" dirty="0" smtClean="0">
              <a:solidFill>
                <a:schemeClr val="tx2"/>
              </a:solidFill>
              <a:latin typeface="Calibri" pitchFamily="34" charset="0"/>
              <a:ea typeface="Tahoma" pitchFamily="34" charset="0"/>
              <a:cs typeface="Calibri" pitchFamily="34" charset="0"/>
            </a:rPr>
            <a:t> China Union Pay, Russian Post</a:t>
          </a:r>
          <a:endParaRPr lang="en-US" sz="1200" dirty="0">
            <a:solidFill>
              <a:schemeClr val="tx2"/>
            </a:solidFill>
            <a:latin typeface="Calibri" pitchFamily="34" charset="0"/>
            <a:ea typeface="Tahoma" pitchFamily="34" charset="0"/>
            <a:cs typeface="Calibri" pitchFamily="34" charset="0"/>
          </a:endParaRPr>
        </a:p>
      </dgm:t>
    </dgm:pt>
    <dgm:pt modelId="{CA380384-DC15-410F-957C-3850471322A9}" type="parTrans" cxnId="{8D912041-3037-4E0E-89C2-91DEDC6B1AA7}">
      <dgm:prSet/>
      <dgm:spPr/>
      <dgm:t>
        <a:bodyPr/>
        <a:lstStyle/>
        <a:p>
          <a:endParaRPr lang="en-US">
            <a:solidFill>
              <a:schemeClr val="bg1">
                <a:lumMod val="50000"/>
              </a:schemeClr>
            </a:solidFill>
            <a:latin typeface="+mj-lt"/>
          </a:endParaRPr>
        </a:p>
      </dgm:t>
    </dgm:pt>
    <dgm:pt modelId="{117B8B35-7BA2-4592-84FF-C426A4C69912}" type="sibTrans" cxnId="{8D912041-3037-4E0E-89C2-91DEDC6B1AA7}">
      <dgm:prSet/>
      <dgm:spPr/>
      <dgm:t>
        <a:bodyPr/>
        <a:lstStyle/>
        <a:p>
          <a:endParaRPr lang="en-US">
            <a:solidFill>
              <a:schemeClr val="bg1">
                <a:lumMod val="50000"/>
              </a:schemeClr>
            </a:solidFill>
            <a:latin typeface="+mj-lt"/>
          </a:endParaRPr>
        </a:p>
      </dgm:t>
    </dgm:pt>
    <dgm:pt modelId="{D74CBAA9-87F3-47CD-B7FE-A8B25EA87408}">
      <dgm:prSet custT="1"/>
      <dgm:spPr/>
      <dgm:t>
        <a:bodyPr/>
        <a:lstStyle/>
        <a:p>
          <a:pPr rtl="0"/>
          <a:r>
            <a:rPr lang="ru-RU" sz="1200" dirty="0" smtClean="0">
              <a:solidFill>
                <a:schemeClr val="tx2"/>
              </a:solidFill>
              <a:latin typeface="Calibri" pitchFamily="34" charset="0"/>
              <a:ea typeface="Tahoma" pitchFamily="34" charset="0"/>
              <a:cs typeface="Calibri" pitchFamily="34" charset="0"/>
            </a:rPr>
            <a:t>В </a:t>
          </a:r>
          <a:r>
            <a:rPr lang="en-US" sz="1200" dirty="0" smtClean="0">
              <a:solidFill>
                <a:schemeClr val="tx2"/>
              </a:solidFill>
              <a:latin typeface="Calibri" pitchFamily="34" charset="0"/>
              <a:ea typeface="Tahoma" pitchFamily="34" charset="0"/>
              <a:cs typeface="Calibri" pitchFamily="34" charset="0"/>
            </a:rPr>
            <a:t>2009 </a:t>
          </a:r>
          <a:r>
            <a:rPr lang="ru-RU" sz="1200" dirty="0" smtClean="0">
              <a:solidFill>
                <a:schemeClr val="tx2"/>
              </a:solidFill>
              <a:latin typeface="Calibri" pitchFamily="34" charset="0"/>
              <a:ea typeface="Tahoma" pitchFamily="34" charset="0"/>
              <a:cs typeface="Calibri" pitchFamily="34" charset="0"/>
            </a:rPr>
            <a:t>г. </a:t>
          </a:r>
          <a:r>
            <a:rPr lang="en-US" sz="1200" dirty="0" smtClean="0">
              <a:solidFill>
                <a:schemeClr val="tx2"/>
              </a:solidFill>
              <a:latin typeface="Calibri" pitchFamily="34" charset="0"/>
              <a:ea typeface="Tahoma" pitchFamily="34" charset="0"/>
              <a:cs typeface="Calibri" pitchFamily="34" charset="0"/>
            </a:rPr>
            <a:t>QSystems </a:t>
          </a:r>
          <a:r>
            <a:rPr lang="ro-RO" sz="1200" dirty="0" smtClean="0">
              <a:solidFill>
                <a:schemeClr val="tx2"/>
              </a:solidFill>
              <a:latin typeface="Calibri" pitchFamily="34" charset="0"/>
              <a:ea typeface="Tahoma" pitchFamily="34" charset="0"/>
              <a:cs typeface="Calibri" pitchFamily="34" charset="0"/>
            </a:rPr>
            <a:t>SRL </a:t>
          </a:r>
          <a:r>
            <a:rPr lang="ru-RU" sz="1200" dirty="0" smtClean="0">
              <a:solidFill>
                <a:schemeClr val="tx2"/>
              </a:solidFill>
              <a:latin typeface="Calibri" pitchFamily="34" charset="0"/>
              <a:ea typeface="Tahoma" pitchFamily="34" charset="0"/>
              <a:cs typeface="Calibri" pitchFamily="34" charset="0"/>
            </a:rPr>
            <a:t>вошла в состав британской компании </a:t>
          </a:r>
          <a:r>
            <a:rPr lang="en-US" sz="1200" dirty="0" smtClean="0">
              <a:solidFill>
                <a:schemeClr val="tx2"/>
              </a:solidFill>
              <a:latin typeface="Calibri" pitchFamily="34" charset="0"/>
              <a:ea typeface="Tahoma" pitchFamily="34" charset="0"/>
              <a:cs typeface="Calibri" pitchFamily="34" charset="0"/>
            </a:rPr>
            <a:t>QSystems Global Ltd.</a:t>
          </a:r>
          <a:endParaRPr lang="en-US" sz="1200" dirty="0">
            <a:solidFill>
              <a:schemeClr val="tx2"/>
            </a:solidFill>
            <a:latin typeface="Calibri" pitchFamily="34" charset="0"/>
            <a:ea typeface="Tahoma" pitchFamily="34" charset="0"/>
            <a:cs typeface="Calibri" pitchFamily="34" charset="0"/>
          </a:endParaRPr>
        </a:p>
      </dgm:t>
    </dgm:pt>
    <dgm:pt modelId="{29B5046A-1CFE-4AB0-9215-FF2A3E196EE0}" type="parTrans" cxnId="{8743A923-ABAF-4737-AB85-055EA3DB29AE}">
      <dgm:prSet/>
      <dgm:spPr/>
      <dgm:t>
        <a:bodyPr/>
        <a:lstStyle/>
        <a:p>
          <a:endParaRPr lang="ru-RU">
            <a:solidFill>
              <a:schemeClr val="bg1">
                <a:lumMod val="50000"/>
              </a:schemeClr>
            </a:solidFill>
            <a:latin typeface="+mj-lt"/>
          </a:endParaRPr>
        </a:p>
      </dgm:t>
    </dgm:pt>
    <dgm:pt modelId="{70B179F2-84A0-48C5-93F7-062CDF026E5C}" type="sibTrans" cxnId="{8743A923-ABAF-4737-AB85-055EA3DB29AE}">
      <dgm:prSet/>
      <dgm:spPr/>
      <dgm:t>
        <a:bodyPr/>
        <a:lstStyle/>
        <a:p>
          <a:endParaRPr lang="ru-RU">
            <a:solidFill>
              <a:schemeClr val="bg1">
                <a:lumMod val="50000"/>
              </a:schemeClr>
            </a:solidFill>
            <a:latin typeface="+mj-lt"/>
          </a:endParaRPr>
        </a:p>
      </dgm:t>
    </dgm:pt>
    <dgm:pt modelId="{C0300D6D-949E-45B2-BF9D-97C50B344053}">
      <dgm:prSet custT="1"/>
      <dgm:spPr/>
      <dgm:t>
        <a:bodyPr/>
        <a:lstStyle/>
        <a:p>
          <a:pPr rtl="0"/>
          <a:r>
            <a:rPr lang="ru-RU" sz="1200" b="0" i="0" baseline="0" dirty="0" smtClean="0">
              <a:solidFill>
                <a:schemeClr val="tx2"/>
              </a:solidFill>
              <a:latin typeface="Calibri" pitchFamily="34" charset="0"/>
              <a:ea typeface="Tahoma" pitchFamily="34" charset="0"/>
              <a:cs typeface="Calibri" pitchFamily="34" charset="0"/>
            </a:rPr>
            <a:t>Единые интеграционные центры платежей и денежных переводов</a:t>
          </a:r>
          <a:endParaRPr lang="en-US" sz="1200" dirty="0">
            <a:solidFill>
              <a:schemeClr val="tx2"/>
            </a:solidFill>
            <a:latin typeface="Calibri" pitchFamily="34" charset="0"/>
            <a:ea typeface="Tahoma" pitchFamily="34" charset="0"/>
            <a:cs typeface="Calibri" pitchFamily="34" charset="0"/>
          </a:endParaRPr>
        </a:p>
      </dgm:t>
    </dgm:pt>
    <dgm:pt modelId="{1CE5AB94-F60F-4BA4-8C78-D95A36CADF5C}" type="parTrans" cxnId="{BFC74D90-B1FE-46DF-B159-BB2324BEBE4C}">
      <dgm:prSet/>
      <dgm:spPr/>
      <dgm:t>
        <a:bodyPr/>
        <a:lstStyle/>
        <a:p>
          <a:endParaRPr lang="ru-RU">
            <a:solidFill>
              <a:schemeClr val="bg1">
                <a:lumMod val="50000"/>
              </a:schemeClr>
            </a:solidFill>
            <a:latin typeface="+mj-lt"/>
          </a:endParaRPr>
        </a:p>
      </dgm:t>
    </dgm:pt>
    <dgm:pt modelId="{E366423F-3D12-4703-B64C-9E973C1B9B27}" type="sibTrans" cxnId="{BFC74D90-B1FE-46DF-B159-BB2324BEBE4C}">
      <dgm:prSet/>
      <dgm:spPr/>
      <dgm:t>
        <a:bodyPr/>
        <a:lstStyle/>
        <a:p>
          <a:endParaRPr lang="ru-RU">
            <a:solidFill>
              <a:schemeClr val="bg1">
                <a:lumMod val="50000"/>
              </a:schemeClr>
            </a:solidFill>
            <a:latin typeface="+mj-lt"/>
          </a:endParaRPr>
        </a:p>
      </dgm:t>
    </dgm:pt>
    <dgm:pt modelId="{C0009287-4A6A-4A84-B90D-AB131B1F1F38}">
      <dgm:prSet custT="1"/>
      <dgm:spPr/>
      <dgm:t>
        <a:bodyPr/>
        <a:lstStyle/>
        <a:p>
          <a:pPr rtl="0"/>
          <a:r>
            <a:rPr lang="ru-RU" sz="1200" dirty="0" smtClean="0">
              <a:solidFill>
                <a:schemeClr val="tx2"/>
              </a:solidFill>
              <a:latin typeface="Calibri" pitchFamily="34" charset="0"/>
              <a:ea typeface="Tahoma" pitchFamily="34" charset="0"/>
              <a:cs typeface="Calibri" pitchFamily="34" charset="0"/>
            </a:rPr>
            <a:t>Директора - </a:t>
          </a:r>
          <a:r>
            <a:rPr lang="en-GB" sz="1200" dirty="0" smtClean="0">
              <a:solidFill>
                <a:schemeClr val="tx2"/>
              </a:solidFill>
              <a:latin typeface="Calibri" pitchFamily="34" charset="0"/>
              <a:ea typeface="Tahoma" pitchFamily="34" charset="0"/>
              <a:cs typeface="Calibri" pitchFamily="34" charset="0"/>
            </a:rPr>
            <a:t>Iain Blackwood </a:t>
          </a:r>
          <a:r>
            <a:rPr lang="ru-RU" sz="1200" dirty="0" smtClean="0">
              <a:solidFill>
                <a:schemeClr val="tx2"/>
              </a:solidFill>
              <a:latin typeface="Calibri" pitchFamily="34" charset="0"/>
              <a:ea typeface="Tahoma" pitchFamily="34" charset="0"/>
              <a:cs typeface="Calibri" pitchFamily="34" charset="0"/>
            </a:rPr>
            <a:t> и  </a:t>
          </a:r>
          <a:r>
            <a:rPr lang="en-GB" sz="1200" dirty="0" smtClean="0">
              <a:solidFill>
                <a:schemeClr val="tx2"/>
              </a:solidFill>
              <a:latin typeface="Calibri" pitchFamily="34" charset="0"/>
              <a:ea typeface="Tahoma" pitchFamily="34" charset="0"/>
              <a:cs typeface="Calibri" pitchFamily="34" charset="0"/>
            </a:rPr>
            <a:t>Andrey Aydov</a:t>
          </a:r>
          <a:endParaRPr lang="en-US" sz="1200" dirty="0">
            <a:solidFill>
              <a:schemeClr val="tx2"/>
            </a:solidFill>
            <a:latin typeface="Calibri" pitchFamily="34" charset="0"/>
            <a:ea typeface="Tahoma" pitchFamily="34" charset="0"/>
            <a:cs typeface="Calibri" pitchFamily="34" charset="0"/>
          </a:endParaRPr>
        </a:p>
      </dgm:t>
    </dgm:pt>
    <dgm:pt modelId="{31A0157D-EEC3-4C47-A555-F23A3FC1432B}" type="parTrans" cxnId="{A8370682-7722-4A22-9D6A-598B1DFB2CFF}">
      <dgm:prSet/>
      <dgm:spPr/>
      <dgm:t>
        <a:bodyPr/>
        <a:lstStyle/>
        <a:p>
          <a:endParaRPr lang="en-US">
            <a:solidFill>
              <a:schemeClr val="bg1">
                <a:lumMod val="50000"/>
              </a:schemeClr>
            </a:solidFill>
            <a:latin typeface="+mj-lt"/>
          </a:endParaRPr>
        </a:p>
      </dgm:t>
    </dgm:pt>
    <dgm:pt modelId="{F000F3B1-FFF3-481A-B770-EF715C8A9C73}" type="sibTrans" cxnId="{A8370682-7722-4A22-9D6A-598B1DFB2CFF}">
      <dgm:prSet/>
      <dgm:spPr/>
      <dgm:t>
        <a:bodyPr/>
        <a:lstStyle/>
        <a:p>
          <a:endParaRPr lang="en-US">
            <a:solidFill>
              <a:schemeClr val="bg1">
                <a:lumMod val="50000"/>
              </a:schemeClr>
            </a:solidFill>
            <a:latin typeface="+mj-lt"/>
          </a:endParaRPr>
        </a:p>
      </dgm:t>
    </dgm:pt>
    <dgm:pt modelId="{AB5257EF-B639-4968-BA34-D071DC2DB774}">
      <dgm:prSet custT="1"/>
      <dgm:spPr/>
      <dgm:t>
        <a:bodyPr/>
        <a:lstStyle/>
        <a:p>
          <a:pPr rtl="0"/>
          <a:r>
            <a:rPr lang="en-US" sz="1200" dirty="0" smtClean="0">
              <a:solidFill>
                <a:schemeClr val="tx2"/>
              </a:solidFill>
              <a:latin typeface="Calibri" pitchFamily="34" charset="0"/>
              <a:ea typeface="Tahoma" pitchFamily="34" charset="0"/>
              <a:cs typeface="Calibri" pitchFamily="34" charset="0"/>
            </a:rPr>
            <a:t>IT </a:t>
          </a:r>
          <a:r>
            <a:rPr lang="ru-RU" sz="1200" dirty="0" smtClean="0">
              <a:solidFill>
                <a:schemeClr val="tx2"/>
              </a:solidFill>
              <a:latin typeface="Calibri" pitchFamily="34" charset="0"/>
              <a:ea typeface="Tahoma" pitchFamily="34" charset="0"/>
              <a:cs typeface="Calibri" pitchFamily="34" charset="0"/>
            </a:rPr>
            <a:t>услуги</a:t>
          </a:r>
          <a:r>
            <a:rPr lang="en-US" sz="1200" dirty="0" smtClean="0">
              <a:solidFill>
                <a:schemeClr val="tx2"/>
              </a:solidFill>
              <a:latin typeface="Calibri" pitchFamily="34" charset="0"/>
              <a:ea typeface="Tahoma" pitchFamily="34" charset="0"/>
              <a:cs typeface="Calibri" pitchFamily="34" charset="0"/>
            </a:rPr>
            <a:t>: </a:t>
          </a:r>
          <a:r>
            <a:rPr lang="ru-RU" sz="1200" dirty="0" smtClean="0">
              <a:solidFill>
                <a:schemeClr val="tx2"/>
              </a:solidFill>
              <a:latin typeface="Calibri" pitchFamily="34" charset="0"/>
              <a:ea typeface="Tahoma" pitchFamily="34" charset="0"/>
              <a:cs typeface="Calibri" pitchFamily="34" charset="0"/>
            </a:rPr>
            <a:t>консалтинг</a:t>
          </a:r>
          <a:r>
            <a:rPr lang="en-US" sz="1200" dirty="0" smtClean="0">
              <a:solidFill>
                <a:schemeClr val="tx2"/>
              </a:solidFill>
              <a:latin typeface="Calibri" pitchFamily="34" charset="0"/>
              <a:ea typeface="Tahoma" pitchFamily="34" charset="0"/>
              <a:cs typeface="Calibri" pitchFamily="34" charset="0"/>
            </a:rPr>
            <a:t>, start-up management, Microsoft licensing</a:t>
          </a:r>
          <a:endParaRPr lang="en-US" sz="1200" dirty="0">
            <a:solidFill>
              <a:schemeClr val="tx2"/>
            </a:solidFill>
            <a:latin typeface="Calibri" pitchFamily="34" charset="0"/>
            <a:ea typeface="Tahoma" pitchFamily="34" charset="0"/>
            <a:cs typeface="Calibri" pitchFamily="34" charset="0"/>
          </a:endParaRPr>
        </a:p>
      </dgm:t>
    </dgm:pt>
    <dgm:pt modelId="{AEE2A3F6-C695-4E97-96B5-EE62716ADBBA}" type="parTrans" cxnId="{7E844FA5-253A-47A1-9F8C-98ED37F49C58}">
      <dgm:prSet/>
      <dgm:spPr/>
      <dgm:t>
        <a:bodyPr/>
        <a:lstStyle/>
        <a:p>
          <a:endParaRPr lang="en-US">
            <a:solidFill>
              <a:schemeClr val="bg1">
                <a:lumMod val="50000"/>
              </a:schemeClr>
            </a:solidFill>
            <a:latin typeface="+mj-lt"/>
          </a:endParaRPr>
        </a:p>
      </dgm:t>
    </dgm:pt>
    <dgm:pt modelId="{C30F3FAA-0FC5-4095-91C9-24085C30BE6E}" type="sibTrans" cxnId="{7E844FA5-253A-47A1-9F8C-98ED37F49C58}">
      <dgm:prSet/>
      <dgm:spPr/>
      <dgm:t>
        <a:bodyPr/>
        <a:lstStyle/>
        <a:p>
          <a:endParaRPr lang="en-US">
            <a:solidFill>
              <a:schemeClr val="bg1">
                <a:lumMod val="50000"/>
              </a:schemeClr>
            </a:solidFill>
            <a:latin typeface="+mj-lt"/>
          </a:endParaRPr>
        </a:p>
      </dgm:t>
    </dgm:pt>
    <dgm:pt modelId="{CFF7411F-B723-4826-8943-7862FCE6CACF}">
      <dgm:prSet custT="1"/>
      <dgm:spPr/>
      <dgm:t>
        <a:bodyPr/>
        <a:lstStyle/>
        <a:p>
          <a:pPr rtl="0"/>
          <a:r>
            <a:rPr lang="ru-RU" sz="1200" dirty="0" smtClean="0">
              <a:solidFill>
                <a:schemeClr val="tx2"/>
              </a:solidFill>
              <a:latin typeface="Calibri" pitchFamily="34" charset="0"/>
              <a:ea typeface="Tahoma" pitchFamily="34" charset="0"/>
              <a:cs typeface="Calibri" pitchFamily="34" charset="0"/>
            </a:rPr>
            <a:t>Компания является резидентом лондонского </a:t>
          </a:r>
          <a:r>
            <a:rPr lang="ro-RO" sz="1200" dirty="0" smtClean="0">
              <a:solidFill>
                <a:schemeClr val="tx2"/>
              </a:solidFill>
              <a:latin typeface="Calibri" pitchFamily="34" charset="0"/>
              <a:ea typeface="Tahoma" pitchFamily="34" charset="0"/>
              <a:cs typeface="Calibri" pitchFamily="34" charset="0"/>
            </a:rPr>
            <a:t>Google Campus</a:t>
          </a:r>
          <a:endParaRPr lang="en-US" sz="1200" dirty="0">
            <a:solidFill>
              <a:schemeClr val="tx2"/>
            </a:solidFill>
            <a:latin typeface="Calibri" pitchFamily="34" charset="0"/>
            <a:ea typeface="Tahoma" pitchFamily="34" charset="0"/>
            <a:cs typeface="Calibri" pitchFamily="34" charset="0"/>
          </a:endParaRPr>
        </a:p>
      </dgm:t>
    </dgm:pt>
    <dgm:pt modelId="{C9598303-7396-4133-B3FD-A50A0DD6953F}" type="parTrans" cxnId="{0F25CCAB-4E1D-4BA8-B0A6-BB24155A87B6}">
      <dgm:prSet/>
      <dgm:spPr/>
      <dgm:t>
        <a:bodyPr/>
        <a:lstStyle/>
        <a:p>
          <a:endParaRPr lang="ru-RU">
            <a:latin typeface="+mj-lt"/>
          </a:endParaRPr>
        </a:p>
      </dgm:t>
    </dgm:pt>
    <dgm:pt modelId="{CD33247C-9E7F-4892-B42C-49E804D5FE8C}" type="sibTrans" cxnId="{0F25CCAB-4E1D-4BA8-B0A6-BB24155A87B6}">
      <dgm:prSet/>
      <dgm:spPr/>
      <dgm:t>
        <a:bodyPr/>
        <a:lstStyle/>
        <a:p>
          <a:endParaRPr lang="ru-RU">
            <a:latin typeface="+mj-lt"/>
          </a:endParaRPr>
        </a:p>
      </dgm:t>
    </dgm:pt>
    <dgm:pt modelId="{5A11613C-42A0-4878-A018-9F0708454532}">
      <dgm:prSet custT="1"/>
      <dgm:spPr/>
      <dgm:t>
        <a:bodyPr/>
        <a:lstStyle/>
        <a:p>
          <a:pPr rtl="0"/>
          <a:r>
            <a:rPr lang="ru-RU" sz="1200" b="0" i="0" baseline="0" dirty="0" smtClean="0">
              <a:solidFill>
                <a:schemeClr val="tx2"/>
              </a:solidFill>
              <a:latin typeface="Calibri" pitchFamily="34" charset="0"/>
              <a:ea typeface="Tahoma" pitchFamily="34" charset="0"/>
              <a:cs typeface="Calibri" pitchFamily="34" charset="0"/>
            </a:rPr>
            <a:t>Банки</a:t>
          </a:r>
          <a:r>
            <a:rPr lang="en-US" sz="1200" b="0" i="0" baseline="0" dirty="0" smtClean="0">
              <a:solidFill>
                <a:schemeClr val="tx2"/>
              </a:solidFill>
              <a:latin typeface="Calibri" pitchFamily="34" charset="0"/>
              <a:ea typeface="Tahoma" pitchFamily="34" charset="0"/>
              <a:cs typeface="Calibri" pitchFamily="34" charset="0"/>
            </a:rPr>
            <a:t>, </a:t>
          </a:r>
          <a:r>
            <a:rPr lang="ru-RU" sz="1200" b="0" i="0" dirty="0" smtClean="0">
              <a:solidFill>
                <a:schemeClr val="tx2"/>
              </a:solidFill>
              <a:latin typeface="Calibri" pitchFamily="34" charset="0"/>
              <a:ea typeface="Tahoma" pitchFamily="34" charset="0"/>
              <a:cs typeface="Calibri" pitchFamily="34" charset="0"/>
            </a:rPr>
            <a:t>Поставщики Финансовых Услуг</a:t>
          </a:r>
          <a:r>
            <a:rPr lang="en-US" sz="1200" dirty="0" smtClean="0">
              <a:solidFill>
                <a:schemeClr val="tx2"/>
              </a:solidFill>
              <a:latin typeface="Calibri" pitchFamily="34" charset="0"/>
              <a:ea typeface="Tahoma" pitchFamily="34" charset="0"/>
              <a:cs typeface="Calibri" pitchFamily="34" charset="0"/>
            </a:rPr>
            <a:t>, </a:t>
          </a:r>
          <a:r>
            <a:rPr lang="ru-RU" sz="1200" b="0" i="0" dirty="0" smtClean="0">
              <a:solidFill>
                <a:schemeClr val="tx2"/>
              </a:solidFill>
              <a:latin typeface="Calibri" pitchFamily="34" charset="0"/>
              <a:ea typeface="Tahoma" pitchFamily="34" charset="0"/>
              <a:cs typeface="Calibri" pitchFamily="34" charset="0"/>
            </a:rPr>
            <a:t>Почта</a:t>
          </a:r>
          <a:endParaRPr lang="en-US" sz="1200" dirty="0">
            <a:solidFill>
              <a:schemeClr val="tx2"/>
            </a:solidFill>
            <a:latin typeface="Calibri" pitchFamily="34" charset="0"/>
            <a:ea typeface="Tahoma" pitchFamily="34" charset="0"/>
            <a:cs typeface="Calibri" pitchFamily="34" charset="0"/>
          </a:endParaRPr>
        </a:p>
      </dgm:t>
    </dgm:pt>
    <dgm:pt modelId="{9004FD93-00F4-4455-A057-11C912CCCC58}" type="parTrans" cxnId="{D29ED108-A593-4908-B70A-F155DFE4BC68}">
      <dgm:prSet/>
      <dgm:spPr/>
      <dgm:t>
        <a:bodyPr/>
        <a:lstStyle/>
        <a:p>
          <a:endParaRPr lang="ru-RU">
            <a:latin typeface="+mj-lt"/>
          </a:endParaRPr>
        </a:p>
      </dgm:t>
    </dgm:pt>
    <dgm:pt modelId="{B772A343-E905-433E-BD6D-2E0D531E88EC}" type="sibTrans" cxnId="{D29ED108-A593-4908-B70A-F155DFE4BC68}">
      <dgm:prSet/>
      <dgm:spPr/>
      <dgm:t>
        <a:bodyPr/>
        <a:lstStyle/>
        <a:p>
          <a:endParaRPr lang="ru-RU">
            <a:latin typeface="+mj-lt"/>
          </a:endParaRPr>
        </a:p>
      </dgm:t>
    </dgm:pt>
    <dgm:pt modelId="{E07C612E-B8D3-42F1-B893-2BC0BEAB3D80}">
      <dgm:prSet custT="1"/>
      <dgm:spPr/>
      <dgm:t>
        <a:bodyPr/>
        <a:lstStyle/>
        <a:p>
          <a:pPr rtl="0"/>
          <a:r>
            <a:rPr lang="ru-RU" sz="1200" b="0" i="0" dirty="0" smtClean="0">
              <a:solidFill>
                <a:schemeClr val="tx2"/>
              </a:solidFill>
              <a:latin typeface="Calibri" pitchFamily="34" charset="0"/>
              <a:ea typeface="Tahoma" pitchFamily="34" charset="0"/>
              <a:cs typeface="Calibri" pitchFamily="34" charset="0"/>
            </a:rPr>
            <a:t>Мобильные операторы, поставщики коммунальных услуг, </a:t>
          </a:r>
          <a:r>
            <a:rPr lang="ro-RO" sz="1200" b="0" i="0" dirty="0" err="1" smtClean="0">
              <a:solidFill>
                <a:schemeClr val="tx2"/>
              </a:solidFill>
              <a:latin typeface="Calibri" pitchFamily="34" charset="0"/>
              <a:ea typeface="Tahoma" pitchFamily="34" charset="0"/>
              <a:cs typeface="Calibri" pitchFamily="34" charset="0"/>
            </a:rPr>
            <a:t>e-commerce</a:t>
          </a:r>
          <a:endParaRPr lang="en-US" sz="1200" dirty="0">
            <a:solidFill>
              <a:schemeClr val="tx2"/>
            </a:solidFill>
            <a:latin typeface="Calibri" pitchFamily="34" charset="0"/>
            <a:ea typeface="Tahoma" pitchFamily="34" charset="0"/>
            <a:cs typeface="Calibri" pitchFamily="34" charset="0"/>
          </a:endParaRPr>
        </a:p>
      </dgm:t>
    </dgm:pt>
    <dgm:pt modelId="{90CB6DB6-FB8D-4918-82F2-D6C75A41BBEC}" type="parTrans" cxnId="{1F90201F-7EB9-4B93-B78B-6E86D0EBB829}">
      <dgm:prSet/>
      <dgm:spPr/>
      <dgm:t>
        <a:bodyPr/>
        <a:lstStyle/>
        <a:p>
          <a:endParaRPr lang="ru-RU">
            <a:latin typeface="+mj-lt"/>
          </a:endParaRPr>
        </a:p>
      </dgm:t>
    </dgm:pt>
    <dgm:pt modelId="{3A97D96F-555F-4474-B22C-B732EB03ABD3}" type="sibTrans" cxnId="{1F90201F-7EB9-4B93-B78B-6E86D0EBB829}">
      <dgm:prSet/>
      <dgm:spPr/>
      <dgm:t>
        <a:bodyPr/>
        <a:lstStyle/>
        <a:p>
          <a:endParaRPr lang="ru-RU">
            <a:latin typeface="+mj-lt"/>
          </a:endParaRPr>
        </a:p>
      </dgm:t>
    </dgm:pt>
    <dgm:pt modelId="{497BA199-6DA3-4D85-AC7D-C4A56FDAB7BC}">
      <dgm:prSet custT="1"/>
      <dgm:spPr/>
      <dgm:t>
        <a:bodyPr/>
        <a:lstStyle/>
        <a:p>
          <a:pPr rtl="0"/>
          <a:r>
            <a:rPr lang="ru-RU" sz="1200" dirty="0" smtClean="0">
              <a:solidFill>
                <a:schemeClr val="tx2"/>
              </a:solidFill>
              <a:latin typeface="Calibri" pitchFamily="34" charset="0"/>
              <a:ea typeface="Tahoma" pitchFamily="34" charset="0"/>
              <a:cs typeface="Calibri" pitchFamily="34" charset="0"/>
            </a:rPr>
            <a:t>Правительственные организации</a:t>
          </a:r>
          <a:endParaRPr lang="en-US" sz="1200" dirty="0">
            <a:solidFill>
              <a:schemeClr val="tx2"/>
            </a:solidFill>
            <a:latin typeface="Calibri" pitchFamily="34" charset="0"/>
            <a:ea typeface="Tahoma" pitchFamily="34" charset="0"/>
            <a:cs typeface="Calibri" pitchFamily="34" charset="0"/>
          </a:endParaRPr>
        </a:p>
      </dgm:t>
    </dgm:pt>
    <dgm:pt modelId="{D079B5EB-C26F-49FC-A232-452AF1FE018F}" type="parTrans" cxnId="{C4AC95D4-3875-4D9F-A9BC-517D1A4EFAEC}">
      <dgm:prSet/>
      <dgm:spPr/>
      <dgm:t>
        <a:bodyPr/>
        <a:lstStyle/>
        <a:p>
          <a:endParaRPr lang="ru-RU">
            <a:latin typeface="+mj-lt"/>
          </a:endParaRPr>
        </a:p>
      </dgm:t>
    </dgm:pt>
    <dgm:pt modelId="{23B97F80-F907-48D2-8A06-83D6155A4889}" type="sibTrans" cxnId="{C4AC95D4-3875-4D9F-A9BC-517D1A4EFAEC}">
      <dgm:prSet/>
      <dgm:spPr/>
      <dgm:t>
        <a:bodyPr/>
        <a:lstStyle/>
        <a:p>
          <a:endParaRPr lang="ru-RU">
            <a:latin typeface="+mj-lt"/>
          </a:endParaRPr>
        </a:p>
      </dgm:t>
    </dgm:pt>
    <dgm:pt modelId="{7A8A04C9-BDB0-4DBF-ACFF-3B1DAA18F0DA}">
      <dgm:prSet/>
      <dgm:spPr/>
      <dgm:t>
        <a:bodyPr/>
        <a:lstStyle/>
        <a:p>
          <a:pPr rtl="0"/>
          <a:r>
            <a:rPr lang="ru-RU" dirty="0" smtClean="0">
              <a:solidFill>
                <a:schemeClr val="bg1">
                  <a:lumMod val="50000"/>
                </a:schemeClr>
              </a:solidFill>
              <a:latin typeface="Calibri" pitchFamily="34" charset="0"/>
              <a:ea typeface="Tahoma" pitchFamily="34" charset="0"/>
              <a:cs typeface="Calibri" pitchFamily="34" charset="0"/>
            </a:rPr>
            <a:t>Решения</a:t>
          </a:r>
          <a:endParaRPr lang="en-US" dirty="0">
            <a:solidFill>
              <a:schemeClr val="bg1">
                <a:lumMod val="50000"/>
              </a:schemeClr>
            </a:solidFill>
            <a:latin typeface="Calibri" pitchFamily="34" charset="0"/>
            <a:ea typeface="Tahoma" pitchFamily="34" charset="0"/>
            <a:cs typeface="Calibri" pitchFamily="34" charset="0"/>
          </a:endParaRPr>
        </a:p>
      </dgm:t>
    </dgm:pt>
    <dgm:pt modelId="{E559A6C4-6935-430E-98BA-889575DA135C}" type="parTrans" cxnId="{D0AA15A5-FC6D-41E0-9BD0-70F5BA05C7E8}">
      <dgm:prSet/>
      <dgm:spPr/>
      <dgm:t>
        <a:bodyPr/>
        <a:lstStyle/>
        <a:p>
          <a:endParaRPr lang="ru-RU">
            <a:latin typeface="+mj-lt"/>
          </a:endParaRPr>
        </a:p>
      </dgm:t>
    </dgm:pt>
    <dgm:pt modelId="{EDF04024-DC8C-4888-ADEB-AB1B1B4F25F1}" type="sibTrans" cxnId="{D0AA15A5-FC6D-41E0-9BD0-70F5BA05C7E8}">
      <dgm:prSet/>
      <dgm:spPr/>
      <dgm:t>
        <a:bodyPr/>
        <a:lstStyle/>
        <a:p>
          <a:endParaRPr lang="ru-RU">
            <a:latin typeface="+mj-lt"/>
          </a:endParaRPr>
        </a:p>
      </dgm:t>
    </dgm:pt>
    <dgm:pt modelId="{D6506E6B-CC17-405C-9568-C34DAA956920}">
      <dgm:prSet custT="1"/>
      <dgm:spPr/>
      <dgm:t>
        <a:bodyPr/>
        <a:lstStyle/>
        <a:p>
          <a:pPr rtl="0"/>
          <a:r>
            <a:rPr lang="ru-RU" sz="1200" b="0" i="0" baseline="0" dirty="0" smtClean="0">
              <a:solidFill>
                <a:schemeClr val="tx2"/>
              </a:solidFill>
              <a:latin typeface="Calibri" pitchFamily="34" charset="0"/>
              <a:ea typeface="Tahoma" pitchFamily="34" charset="0"/>
              <a:cs typeface="Calibri" pitchFamily="34" charset="0"/>
            </a:rPr>
            <a:t>Мобильные приложения для упрощенного осуществления платежей и денежных переводов</a:t>
          </a:r>
          <a:endParaRPr lang="en-US" sz="1200" dirty="0">
            <a:solidFill>
              <a:schemeClr val="tx2"/>
            </a:solidFill>
            <a:latin typeface="Calibri" pitchFamily="34" charset="0"/>
            <a:ea typeface="Tahoma" pitchFamily="34" charset="0"/>
            <a:cs typeface="Calibri" pitchFamily="34" charset="0"/>
          </a:endParaRPr>
        </a:p>
      </dgm:t>
    </dgm:pt>
    <dgm:pt modelId="{4C9C4BE0-237B-45F9-B24B-3D3DE0A6582E}" type="parTrans" cxnId="{3045DC56-F139-4303-8C40-27014EEE2AB5}">
      <dgm:prSet/>
      <dgm:spPr/>
      <dgm:t>
        <a:bodyPr/>
        <a:lstStyle/>
        <a:p>
          <a:endParaRPr lang="ru-RU">
            <a:latin typeface="+mj-lt"/>
          </a:endParaRPr>
        </a:p>
      </dgm:t>
    </dgm:pt>
    <dgm:pt modelId="{8737BE45-5FBF-47BB-969D-67D3CB42FA41}" type="sibTrans" cxnId="{3045DC56-F139-4303-8C40-27014EEE2AB5}">
      <dgm:prSet/>
      <dgm:spPr/>
      <dgm:t>
        <a:bodyPr/>
        <a:lstStyle/>
        <a:p>
          <a:endParaRPr lang="ru-RU">
            <a:latin typeface="+mj-lt"/>
          </a:endParaRPr>
        </a:p>
      </dgm:t>
    </dgm:pt>
    <dgm:pt modelId="{E25F8871-44E4-4D73-81FC-C754A9E110B3}">
      <dgm:prSet custT="1"/>
      <dgm:spPr/>
      <dgm:t>
        <a:bodyPr/>
        <a:lstStyle/>
        <a:p>
          <a:pPr rtl="0"/>
          <a:r>
            <a:rPr lang="ru-RU" sz="1200" dirty="0" smtClean="0">
              <a:solidFill>
                <a:schemeClr val="tx2"/>
              </a:solidFill>
              <a:latin typeface="Calibri" pitchFamily="34" charset="0"/>
              <a:ea typeface="Tahoma" pitchFamily="34" charset="0"/>
              <a:cs typeface="Calibri" pitchFamily="34" charset="0"/>
            </a:rPr>
            <a:t>Авторская технология автоматизации платежей и денежных переводов</a:t>
          </a:r>
          <a:endParaRPr lang="en-US" sz="1200" dirty="0">
            <a:solidFill>
              <a:schemeClr val="tx2"/>
            </a:solidFill>
            <a:latin typeface="Calibri" pitchFamily="34" charset="0"/>
            <a:ea typeface="Tahoma" pitchFamily="34" charset="0"/>
            <a:cs typeface="Calibri" pitchFamily="34" charset="0"/>
          </a:endParaRPr>
        </a:p>
      </dgm:t>
    </dgm:pt>
    <dgm:pt modelId="{97D16390-0672-4614-9753-F9F176CA793E}" type="parTrans" cxnId="{FFE5C48B-37EA-494D-9705-281596DDD186}">
      <dgm:prSet/>
      <dgm:spPr/>
      <dgm:t>
        <a:bodyPr/>
        <a:lstStyle/>
        <a:p>
          <a:endParaRPr lang="ru-RU">
            <a:latin typeface="+mj-lt"/>
          </a:endParaRPr>
        </a:p>
      </dgm:t>
    </dgm:pt>
    <dgm:pt modelId="{CE1A7F1C-5552-49D8-A72E-7752CEDCEA01}" type="sibTrans" cxnId="{FFE5C48B-37EA-494D-9705-281596DDD186}">
      <dgm:prSet/>
      <dgm:spPr/>
      <dgm:t>
        <a:bodyPr/>
        <a:lstStyle/>
        <a:p>
          <a:endParaRPr lang="ru-RU">
            <a:latin typeface="+mj-lt"/>
          </a:endParaRPr>
        </a:p>
      </dgm:t>
    </dgm:pt>
    <dgm:pt modelId="{10FB410D-2589-42B3-BE07-F17DF98DE466}">
      <dgm:prSet custT="1"/>
      <dgm:spPr/>
      <dgm:t>
        <a:bodyPr/>
        <a:lstStyle/>
        <a:p>
          <a:pPr rtl="0"/>
          <a:r>
            <a:rPr lang="en-US" sz="1200" dirty="0" smtClean="0">
              <a:solidFill>
                <a:schemeClr val="tx2"/>
              </a:solidFill>
              <a:latin typeface="Calibri" pitchFamily="34" charset="0"/>
              <a:ea typeface="Tahoma" pitchFamily="34" charset="0"/>
              <a:cs typeface="Calibri" pitchFamily="34" charset="0"/>
            </a:rPr>
            <a:t>“</a:t>
          </a:r>
          <a:r>
            <a:rPr lang="ru-RU" sz="1200" dirty="0" smtClean="0">
              <a:solidFill>
                <a:schemeClr val="tx2"/>
              </a:solidFill>
              <a:latin typeface="Calibri" pitchFamily="34" charset="0"/>
              <a:ea typeface="Tahoma" pitchFamily="34" charset="0"/>
              <a:cs typeface="Calibri" pitchFamily="34" charset="0"/>
            </a:rPr>
            <a:t>Решение единого окна</a:t>
          </a:r>
          <a:r>
            <a:rPr lang="en-US" sz="1200" dirty="0" smtClean="0">
              <a:solidFill>
                <a:schemeClr val="tx2"/>
              </a:solidFill>
              <a:latin typeface="Calibri" pitchFamily="34" charset="0"/>
              <a:ea typeface="Tahoma" pitchFamily="34" charset="0"/>
              <a:cs typeface="Calibri" pitchFamily="34" charset="0"/>
            </a:rPr>
            <a:t>”</a:t>
          </a:r>
          <a:endParaRPr lang="en-US" sz="1200" dirty="0">
            <a:solidFill>
              <a:schemeClr val="tx2"/>
            </a:solidFill>
            <a:latin typeface="Calibri" pitchFamily="34" charset="0"/>
            <a:ea typeface="Tahoma" pitchFamily="34" charset="0"/>
            <a:cs typeface="Calibri" pitchFamily="34" charset="0"/>
          </a:endParaRPr>
        </a:p>
      </dgm:t>
    </dgm:pt>
    <dgm:pt modelId="{778FA039-A05F-4C66-B145-85D059E46507}" type="parTrans" cxnId="{8431EEFF-B467-4787-A477-792BB9284D8D}">
      <dgm:prSet/>
      <dgm:spPr/>
      <dgm:t>
        <a:bodyPr/>
        <a:lstStyle/>
        <a:p>
          <a:endParaRPr lang="ru-RU">
            <a:latin typeface="+mj-lt"/>
          </a:endParaRPr>
        </a:p>
      </dgm:t>
    </dgm:pt>
    <dgm:pt modelId="{4FCB532D-1056-4AF1-AB7D-78D6776BA959}" type="sibTrans" cxnId="{8431EEFF-B467-4787-A477-792BB9284D8D}">
      <dgm:prSet/>
      <dgm:spPr/>
      <dgm:t>
        <a:bodyPr/>
        <a:lstStyle/>
        <a:p>
          <a:endParaRPr lang="ru-RU">
            <a:latin typeface="+mj-lt"/>
          </a:endParaRPr>
        </a:p>
      </dgm:t>
    </dgm:pt>
    <dgm:pt modelId="{5EE86C19-5A41-4A1B-8128-CD3FC5F6FF5F}">
      <dgm:prSet/>
      <dgm:spPr/>
      <dgm:t>
        <a:bodyPr/>
        <a:lstStyle/>
        <a:p>
          <a:pPr rtl="0"/>
          <a:r>
            <a:rPr lang="ru-RU" dirty="0" smtClean="0">
              <a:solidFill>
                <a:schemeClr val="bg1">
                  <a:lumMod val="50000"/>
                </a:schemeClr>
              </a:solidFill>
              <a:latin typeface="Calibri" pitchFamily="34" charset="0"/>
              <a:ea typeface="Tahoma" pitchFamily="34" charset="0"/>
              <a:cs typeface="Calibri" pitchFamily="34" charset="0"/>
            </a:rPr>
            <a:t>Сертификации</a:t>
          </a:r>
          <a:endParaRPr lang="en-US" dirty="0">
            <a:solidFill>
              <a:schemeClr val="tx2"/>
            </a:solidFill>
            <a:latin typeface="Calibri" pitchFamily="34" charset="0"/>
            <a:ea typeface="Tahoma" pitchFamily="34" charset="0"/>
            <a:cs typeface="Calibri" pitchFamily="34" charset="0"/>
          </a:endParaRPr>
        </a:p>
      </dgm:t>
    </dgm:pt>
    <dgm:pt modelId="{0F9CAFA5-560D-4C58-AF55-C16B68B5E3BA}" type="parTrans" cxnId="{93B06810-5752-4E3F-8922-0F64F9FC3B82}">
      <dgm:prSet/>
      <dgm:spPr/>
      <dgm:t>
        <a:bodyPr/>
        <a:lstStyle/>
        <a:p>
          <a:endParaRPr lang="ru-RU">
            <a:latin typeface="+mj-lt"/>
          </a:endParaRPr>
        </a:p>
      </dgm:t>
    </dgm:pt>
    <dgm:pt modelId="{81BFC07E-83DB-442A-B13B-42BD6865D92B}" type="sibTrans" cxnId="{93B06810-5752-4E3F-8922-0F64F9FC3B82}">
      <dgm:prSet/>
      <dgm:spPr/>
      <dgm:t>
        <a:bodyPr/>
        <a:lstStyle/>
        <a:p>
          <a:endParaRPr lang="ru-RU">
            <a:latin typeface="+mj-lt"/>
          </a:endParaRPr>
        </a:p>
      </dgm:t>
    </dgm:pt>
    <dgm:pt modelId="{9B56D1A3-99B7-40C4-BC76-62E27338B136}">
      <dgm:prSet custT="1"/>
      <dgm:spPr/>
      <dgm:t>
        <a:bodyPr/>
        <a:lstStyle/>
        <a:p>
          <a:pPr rtl="0"/>
          <a:r>
            <a:rPr lang="ru-RU" sz="1200" dirty="0" smtClean="0">
              <a:solidFill>
                <a:schemeClr val="tx2"/>
              </a:solidFill>
              <a:latin typeface="Calibri" pitchFamily="34" charset="0"/>
              <a:ea typeface="Tahoma" pitchFamily="34" charset="0"/>
              <a:cs typeface="Calibri" pitchFamily="34" charset="0"/>
            </a:rPr>
            <a:t>Автоматизированная банковская система полностью соответствующая </a:t>
          </a:r>
          <a:r>
            <a:rPr lang="ro-RO" sz="1200" dirty="0" smtClean="0">
              <a:solidFill>
                <a:schemeClr val="tx2"/>
              </a:solidFill>
              <a:latin typeface="Calibri" pitchFamily="34" charset="0"/>
              <a:ea typeface="Tahoma" pitchFamily="34" charset="0"/>
              <a:cs typeface="Calibri" pitchFamily="34" charset="0"/>
            </a:rPr>
            <a:t>IFRS </a:t>
          </a:r>
          <a:endParaRPr lang="en-US" sz="1200" dirty="0">
            <a:solidFill>
              <a:schemeClr val="tx2"/>
            </a:solidFill>
            <a:latin typeface="Calibri" pitchFamily="34" charset="0"/>
            <a:ea typeface="Tahoma" pitchFamily="34" charset="0"/>
            <a:cs typeface="Calibri" pitchFamily="34" charset="0"/>
          </a:endParaRPr>
        </a:p>
      </dgm:t>
    </dgm:pt>
    <dgm:pt modelId="{BD32AC4F-01BB-4A80-8C36-8C56E8D67A64}" type="parTrans" cxnId="{2287E4CD-2A7E-4464-9CFF-534694EC0E08}">
      <dgm:prSet/>
      <dgm:spPr/>
      <dgm:t>
        <a:bodyPr/>
        <a:lstStyle/>
        <a:p>
          <a:endParaRPr lang="ru-RU">
            <a:latin typeface="+mj-lt"/>
          </a:endParaRPr>
        </a:p>
      </dgm:t>
    </dgm:pt>
    <dgm:pt modelId="{1E13DEEC-3D50-4C19-958C-D0797C399F05}" type="sibTrans" cxnId="{2287E4CD-2A7E-4464-9CFF-534694EC0E08}">
      <dgm:prSet/>
      <dgm:spPr/>
      <dgm:t>
        <a:bodyPr/>
        <a:lstStyle/>
        <a:p>
          <a:endParaRPr lang="ru-RU">
            <a:latin typeface="+mj-lt"/>
          </a:endParaRPr>
        </a:p>
      </dgm:t>
    </dgm:pt>
    <dgm:pt modelId="{F3CD7A9F-79BB-45A9-A571-9F8DEF9006DB}" type="pres">
      <dgm:prSet presAssocID="{0C7F4353-8554-4CA1-8D4E-7F9B836ECF90}" presName="Name0" presStyleCnt="0">
        <dgm:presLayoutVars>
          <dgm:dir/>
          <dgm:animLvl val="lvl"/>
          <dgm:resizeHandles val="exact"/>
        </dgm:presLayoutVars>
      </dgm:prSet>
      <dgm:spPr/>
      <dgm:t>
        <a:bodyPr/>
        <a:lstStyle/>
        <a:p>
          <a:endParaRPr lang="en-US"/>
        </a:p>
      </dgm:t>
    </dgm:pt>
    <dgm:pt modelId="{98A31782-D550-49BE-81FA-B55D39B5837C}" type="pres">
      <dgm:prSet presAssocID="{B03D7E3C-2564-495F-B728-D5322BFD872A}" presName="linNode" presStyleCnt="0"/>
      <dgm:spPr/>
    </dgm:pt>
    <dgm:pt modelId="{93A8E8A5-2CAB-4B9F-9F20-51EE944897ED}" type="pres">
      <dgm:prSet presAssocID="{B03D7E3C-2564-495F-B728-D5322BFD872A}" presName="parTx" presStyleLbl="revTx" presStyleIdx="0" presStyleCnt="5">
        <dgm:presLayoutVars>
          <dgm:chMax val="1"/>
          <dgm:bulletEnabled val="1"/>
        </dgm:presLayoutVars>
      </dgm:prSet>
      <dgm:spPr/>
      <dgm:t>
        <a:bodyPr/>
        <a:lstStyle/>
        <a:p>
          <a:endParaRPr lang="en-US"/>
        </a:p>
      </dgm:t>
    </dgm:pt>
    <dgm:pt modelId="{2E9AE688-3E44-42FC-BB5B-A39AB2A6DC5C}" type="pres">
      <dgm:prSet presAssocID="{B03D7E3C-2564-495F-B728-D5322BFD872A}" presName="bracket" presStyleLbl="parChTrans1D1" presStyleIdx="0" presStyleCnt="5"/>
      <dgm:spPr/>
    </dgm:pt>
    <dgm:pt modelId="{A489F5F5-AD57-4907-BEAF-0DEB392FE21F}" type="pres">
      <dgm:prSet presAssocID="{B03D7E3C-2564-495F-B728-D5322BFD872A}" presName="spH" presStyleCnt="0"/>
      <dgm:spPr/>
    </dgm:pt>
    <dgm:pt modelId="{C18B6FC9-BFB1-45CA-B0DA-A6AEF7120201}" type="pres">
      <dgm:prSet presAssocID="{B03D7E3C-2564-495F-B728-D5322BFD872A}" presName="desTx" presStyleLbl="node1" presStyleIdx="0" presStyleCnt="5">
        <dgm:presLayoutVars>
          <dgm:bulletEnabled val="1"/>
        </dgm:presLayoutVars>
      </dgm:prSet>
      <dgm:spPr/>
      <dgm:t>
        <a:bodyPr/>
        <a:lstStyle/>
        <a:p>
          <a:endParaRPr lang="en-US"/>
        </a:p>
      </dgm:t>
    </dgm:pt>
    <dgm:pt modelId="{641523AA-86E4-412E-B3AD-29F9FA01B49D}" type="pres">
      <dgm:prSet presAssocID="{83B5589F-12CA-4554-9388-7EB861D87F25}" presName="spV" presStyleCnt="0"/>
      <dgm:spPr/>
    </dgm:pt>
    <dgm:pt modelId="{7F2DDB29-3E61-4418-94F9-BA1CFBE43F55}" type="pres">
      <dgm:prSet presAssocID="{8E22FE77-0036-45E4-95EF-2DFEB1A5DBD7}" presName="linNode" presStyleCnt="0"/>
      <dgm:spPr/>
    </dgm:pt>
    <dgm:pt modelId="{11BE068B-6450-4E67-A53D-0EE05FA9572E}" type="pres">
      <dgm:prSet presAssocID="{8E22FE77-0036-45E4-95EF-2DFEB1A5DBD7}" presName="parTx" presStyleLbl="revTx" presStyleIdx="1" presStyleCnt="5">
        <dgm:presLayoutVars>
          <dgm:chMax val="1"/>
          <dgm:bulletEnabled val="1"/>
        </dgm:presLayoutVars>
      </dgm:prSet>
      <dgm:spPr/>
      <dgm:t>
        <a:bodyPr/>
        <a:lstStyle/>
        <a:p>
          <a:endParaRPr lang="en-US"/>
        </a:p>
      </dgm:t>
    </dgm:pt>
    <dgm:pt modelId="{A0B71496-AE2D-48BE-8675-5E10D7A63811}" type="pres">
      <dgm:prSet presAssocID="{8E22FE77-0036-45E4-95EF-2DFEB1A5DBD7}" presName="bracket" presStyleLbl="parChTrans1D1" presStyleIdx="1" presStyleCnt="5"/>
      <dgm:spPr/>
    </dgm:pt>
    <dgm:pt modelId="{60BF72DA-B7AD-4CDF-8D76-E9DA347B120D}" type="pres">
      <dgm:prSet presAssocID="{8E22FE77-0036-45E4-95EF-2DFEB1A5DBD7}" presName="spH" presStyleCnt="0"/>
      <dgm:spPr/>
    </dgm:pt>
    <dgm:pt modelId="{EC6AEAE7-84F4-41EB-AC4A-F292916BE049}" type="pres">
      <dgm:prSet presAssocID="{8E22FE77-0036-45E4-95EF-2DFEB1A5DBD7}" presName="desTx" presStyleLbl="node1" presStyleIdx="1" presStyleCnt="5">
        <dgm:presLayoutVars>
          <dgm:bulletEnabled val="1"/>
        </dgm:presLayoutVars>
      </dgm:prSet>
      <dgm:spPr/>
      <dgm:t>
        <a:bodyPr/>
        <a:lstStyle/>
        <a:p>
          <a:endParaRPr lang="en-US"/>
        </a:p>
      </dgm:t>
    </dgm:pt>
    <dgm:pt modelId="{F28F3E69-4043-4433-A67D-D8F3EEDE591E}" type="pres">
      <dgm:prSet presAssocID="{AB936CBB-06B1-40BB-94FB-3D8A38506D80}" presName="spV" presStyleCnt="0"/>
      <dgm:spPr/>
    </dgm:pt>
    <dgm:pt modelId="{3938E2FB-CA11-4EB7-BFC8-6FA6143E009C}" type="pres">
      <dgm:prSet presAssocID="{15E6885C-4229-4A04-B685-8B36AEAFD32C}" presName="linNode" presStyleCnt="0"/>
      <dgm:spPr/>
    </dgm:pt>
    <dgm:pt modelId="{820E5CD3-EEDD-4F97-9C60-C21325F70080}" type="pres">
      <dgm:prSet presAssocID="{15E6885C-4229-4A04-B685-8B36AEAFD32C}" presName="parTx" presStyleLbl="revTx" presStyleIdx="2" presStyleCnt="5">
        <dgm:presLayoutVars>
          <dgm:chMax val="1"/>
          <dgm:bulletEnabled val="1"/>
        </dgm:presLayoutVars>
      </dgm:prSet>
      <dgm:spPr/>
      <dgm:t>
        <a:bodyPr/>
        <a:lstStyle/>
        <a:p>
          <a:endParaRPr lang="en-US"/>
        </a:p>
      </dgm:t>
    </dgm:pt>
    <dgm:pt modelId="{0EBCD8EC-8A58-4276-ACA8-4460EAFF1379}" type="pres">
      <dgm:prSet presAssocID="{15E6885C-4229-4A04-B685-8B36AEAFD32C}" presName="bracket" presStyleLbl="parChTrans1D1" presStyleIdx="2" presStyleCnt="5"/>
      <dgm:spPr/>
    </dgm:pt>
    <dgm:pt modelId="{598739B4-5D81-4C4C-A109-9EBF31833AD5}" type="pres">
      <dgm:prSet presAssocID="{15E6885C-4229-4A04-B685-8B36AEAFD32C}" presName="spH" presStyleCnt="0"/>
      <dgm:spPr/>
    </dgm:pt>
    <dgm:pt modelId="{15E36CB8-E01F-45C6-8784-D03B5C8F79E8}" type="pres">
      <dgm:prSet presAssocID="{15E6885C-4229-4A04-B685-8B36AEAFD32C}" presName="desTx" presStyleLbl="node1" presStyleIdx="2" presStyleCnt="5">
        <dgm:presLayoutVars>
          <dgm:bulletEnabled val="1"/>
        </dgm:presLayoutVars>
      </dgm:prSet>
      <dgm:spPr/>
      <dgm:t>
        <a:bodyPr/>
        <a:lstStyle/>
        <a:p>
          <a:endParaRPr lang="en-US"/>
        </a:p>
      </dgm:t>
    </dgm:pt>
    <dgm:pt modelId="{F9979C5E-C6FF-4C5B-89C1-7032551075BA}" type="pres">
      <dgm:prSet presAssocID="{6E32D3C1-2966-4D6B-A991-9975254BB656}" presName="spV" presStyleCnt="0"/>
      <dgm:spPr/>
    </dgm:pt>
    <dgm:pt modelId="{32935B0F-C944-4643-8BAA-3B65A3821D3C}" type="pres">
      <dgm:prSet presAssocID="{7A8A04C9-BDB0-4DBF-ACFF-3B1DAA18F0DA}" presName="linNode" presStyleCnt="0"/>
      <dgm:spPr/>
    </dgm:pt>
    <dgm:pt modelId="{D46609FA-2D02-45DE-A2F6-B5E02CBB984A}" type="pres">
      <dgm:prSet presAssocID="{7A8A04C9-BDB0-4DBF-ACFF-3B1DAA18F0DA}" presName="parTx" presStyleLbl="revTx" presStyleIdx="3" presStyleCnt="5">
        <dgm:presLayoutVars>
          <dgm:chMax val="1"/>
          <dgm:bulletEnabled val="1"/>
        </dgm:presLayoutVars>
      </dgm:prSet>
      <dgm:spPr/>
      <dgm:t>
        <a:bodyPr/>
        <a:lstStyle/>
        <a:p>
          <a:endParaRPr lang="ru-RU"/>
        </a:p>
      </dgm:t>
    </dgm:pt>
    <dgm:pt modelId="{CA6DA016-C90C-413C-A23A-2CCE11AFF4B6}" type="pres">
      <dgm:prSet presAssocID="{7A8A04C9-BDB0-4DBF-ACFF-3B1DAA18F0DA}" presName="bracket" presStyleLbl="parChTrans1D1" presStyleIdx="3" presStyleCnt="5"/>
      <dgm:spPr/>
    </dgm:pt>
    <dgm:pt modelId="{218C0ADD-BD4B-423E-8B65-9B2F8B0AE2CA}" type="pres">
      <dgm:prSet presAssocID="{7A8A04C9-BDB0-4DBF-ACFF-3B1DAA18F0DA}" presName="spH" presStyleCnt="0"/>
      <dgm:spPr/>
    </dgm:pt>
    <dgm:pt modelId="{C5D47BC7-275A-492B-8EFD-65A82B06A0E2}" type="pres">
      <dgm:prSet presAssocID="{7A8A04C9-BDB0-4DBF-ACFF-3B1DAA18F0DA}" presName="desTx" presStyleLbl="node1" presStyleIdx="3" presStyleCnt="5">
        <dgm:presLayoutVars>
          <dgm:bulletEnabled val="1"/>
        </dgm:presLayoutVars>
      </dgm:prSet>
      <dgm:spPr/>
      <dgm:t>
        <a:bodyPr/>
        <a:lstStyle/>
        <a:p>
          <a:endParaRPr lang="ru-RU"/>
        </a:p>
      </dgm:t>
    </dgm:pt>
    <dgm:pt modelId="{85E7367C-B909-456D-B0C5-13ACA4755AA2}" type="pres">
      <dgm:prSet presAssocID="{EDF04024-DC8C-4888-ADEB-AB1B1B4F25F1}" presName="spV" presStyleCnt="0"/>
      <dgm:spPr/>
    </dgm:pt>
    <dgm:pt modelId="{F1810C03-0F2A-467C-94A1-448D1DF228A6}" type="pres">
      <dgm:prSet presAssocID="{5EE86C19-5A41-4A1B-8128-CD3FC5F6FF5F}" presName="linNode" presStyleCnt="0"/>
      <dgm:spPr/>
    </dgm:pt>
    <dgm:pt modelId="{1E3CEB1A-BDBD-40DA-8BFB-C6B2C46D5008}" type="pres">
      <dgm:prSet presAssocID="{5EE86C19-5A41-4A1B-8128-CD3FC5F6FF5F}" presName="parTx" presStyleLbl="revTx" presStyleIdx="4" presStyleCnt="5">
        <dgm:presLayoutVars>
          <dgm:chMax val="1"/>
          <dgm:bulletEnabled val="1"/>
        </dgm:presLayoutVars>
      </dgm:prSet>
      <dgm:spPr/>
      <dgm:t>
        <a:bodyPr/>
        <a:lstStyle/>
        <a:p>
          <a:endParaRPr lang="ru-RU"/>
        </a:p>
      </dgm:t>
    </dgm:pt>
    <dgm:pt modelId="{AFAFB524-A085-413E-9787-FD0A8EA742C3}" type="pres">
      <dgm:prSet presAssocID="{5EE86C19-5A41-4A1B-8128-CD3FC5F6FF5F}" presName="bracket" presStyleLbl="parChTrans1D1" presStyleIdx="4" presStyleCnt="5"/>
      <dgm:spPr/>
    </dgm:pt>
    <dgm:pt modelId="{CDB55EC5-CCFE-494A-A382-C2A1D0CFF089}" type="pres">
      <dgm:prSet presAssocID="{5EE86C19-5A41-4A1B-8128-CD3FC5F6FF5F}" presName="spH" presStyleCnt="0"/>
      <dgm:spPr/>
    </dgm:pt>
    <dgm:pt modelId="{1C398004-F9FB-4F01-AA09-42C6AEAA2A30}" type="pres">
      <dgm:prSet presAssocID="{5EE86C19-5A41-4A1B-8128-CD3FC5F6FF5F}" presName="desTx" presStyleLbl="node1" presStyleIdx="4" presStyleCnt="5">
        <dgm:presLayoutVars>
          <dgm:bulletEnabled val="1"/>
        </dgm:presLayoutVars>
      </dgm:prSet>
      <dgm:spPr/>
      <dgm:t>
        <a:bodyPr/>
        <a:lstStyle/>
        <a:p>
          <a:endParaRPr lang="ru-RU"/>
        </a:p>
      </dgm:t>
    </dgm:pt>
  </dgm:ptLst>
  <dgm:cxnLst>
    <dgm:cxn modelId="{2287E4CD-2A7E-4464-9CFF-534694EC0E08}" srcId="{7A8A04C9-BDB0-4DBF-ACFF-3B1DAA18F0DA}" destId="{9B56D1A3-99B7-40C4-BC76-62E27338B136}" srcOrd="3" destOrd="0" parTransId="{BD32AC4F-01BB-4A80-8C36-8C56E8D67A64}" sibTransId="{1E13DEEC-3D50-4C19-958C-D0797C399F05}"/>
    <dgm:cxn modelId="{4BA8C302-8F9B-464C-B074-26E358E0EB46}" srcId="{0C7F4353-8554-4CA1-8D4E-7F9B836ECF90}" destId="{B03D7E3C-2564-495F-B728-D5322BFD872A}" srcOrd="0" destOrd="0" parTransId="{43E010A0-3D01-4248-8250-4FBE3FBC0DD7}" sibTransId="{83B5589F-12CA-4554-9388-7EB861D87F25}"/>
    <dgm:cxn modelId="{1B4093E6-E448-48C4-8911-6365393E691B}" type="presOf" srcId="{0A659D48-88FD-47C7-A34C-E9A610B86106}" destId="{EC6AEAE7-84F4-41EB-AC4A-F292916BE049}" srcOrd="0" destOrd="0" presId="urn:diagrams.loki3.com/BracketList+Icon"/>
    <dgm:cxn modelId="{F9029D72-FB1D-4D42-BF0C-41F5A65B80FA}" type="presOf" srcId="{8E22FE77-0036-45E4-95EF-2DFEB1A5DBD7}" destId="{11BE068B-6450-4E67-A53D-0EE05FA9572E}" srcOrd="0" destOrd="0" presId="urn:diagrams.loki3.com/BracketList+Icon"/>
    <dgm:cxn modelId="{6A46EAB1-7B60-40F2-A986-3E7E1AB9E684}" type="presOf" srcId="{C0009287-4A6A-4A84-B90D-AB131B1F1F38}" destId="{C18B6FC9-BFB1-45CA-B0DA-A6AEF7120201}" srcOrd="0" destOrd="2" presId="urn:diagrams.loki3.com/BracketList+Icon"/>
    <dgm:cxn modelId="{E8C502F3-B91B-4EF3-9B31-F7E8D65FF12A}" type="presOf" srcId="{CFF7411F-B723-4826-8943-7862FCE6CACF}" destId="{C18B6FC9-BFB1-45CA-B0DA-A6AEF7120201}" srcOrd="0" destOrd="3" presId="urn:diagrams.loki3.com/BracketList+Icon"/>
    <dgm:cxn modelId="{EB7C0CAC-B77F-4AFE-8301-4F55940A34F7}" type="presOf" srcId="{10FB410D-2589-42B3-BE07-F17DF98DE466}" destId="{C5D47BC7-275A-492B-8EFD-65A82B06A0E2}" srcOrd="0" destOrd="2" presId="urn:diagrams.loki3.com/BracketList+Icon"/>
    <dgm:cxn modelId="{F32C510D-E87E-49D9-8EE6-5B749F85624E}" type="presOf" srcId="{E07C612E-B8D3-42F1-B893-2BC0BEAB3D80}" destId="{15E36CB8-E01F-45C6-8784-D03B5C8F79E8}" srcOrd="0" destOrd="1" presId="urn:diagrams.loki3.com/BracketList+Icon"/>
    <dgm:cxn modelId="{ED644006-FD6B-4AF4-8A65-6E3877CFAAB2}" srcId="{8E22FE77-0036-45E4-95EF-2DFEB1A5DBD7}" destId="{0A659D48-88FD-47C7-A34C-E9A610B86106}" srcOrd="0" destOrd="0" parTransId="{983A0251-0509-4C73-98A9-7B8C2F6A0077}" sibTransId="{ADD53F8A-5444-45BA-B148-CC58F11BAAD1}"/>
    <dgm:cxn modelId="{57986FDA-A8D0-4864-9CBD-81EEABE31586}" srcId="{B03D7E3C-2564-495F-B728-D5322BFD872A}" destId="{86D6CFDE-F074-4CAC-A50B-D30C56A95309}" srcOrd="0" destOrd="0" parTransId="{DCD3B8A3-E487-4834-9EB6-59F828BBF85C}" sibTransId="{4BEBF715-56C0-4E55-BB61-773CB29351FB}"/>
    <dgm:cxn modelId="{D29ED108-A593-4908-B70A-F155DFE4BC68}" srcId="{15E6885C-4229-4A04-B685-8B36AEAFD32C}" destId="{5A11613C-42A0-4878-A018-9F0708454532}" srcOrd="0" destOrd="0" parTransId="{9004FD93-00F4-4455-A057-11C912CCCC58}" sibTransId="{B772A343-E905-433E-BD6D-2E0D531E88EC}"/>
    <dgm:cxn modelId="{4540E0C8-9AD4-4150-ADEC-96F02C2CCD5B}" srcId="{0C7F4353-8554-4CA1-8D4E-7F9B836ECF90}" destId="{15E6885C-4229-4A04-B685-8B36AEAFD32C}" srcOrd="2" destOrd="0" parTransId="{5FF3957B-C62F-4F06-B99E-0F36E059F331}" sibTransId="{6E32D3C1-2966-4D6B-A991-9975254BB656}"/>
    <dgm:cxn modelId="{1663E8E1-DAB7-48B5-9AAB-7E1653C5EAF2}" type="presOf" srcId="{AB5257EF-B639-4968-BA34-D071DC2DB774}" destId="{EC6AEAE7-84F4-41EB-AC4A-F292916BE049}" srcOrd="0" destOrd="2" presId="urn:diagrams.loki3.com/BracketList+Icon"/>
    <dgm:cxn modelId="{88DEF30E-F6BD-425B-B508-E28086E9A3E5}" type="presOf" srcId="{D6506E6B-CC17-405C-9568-C34DAA956920}" destId="{C5D47BC7-275A-492B-8EFD-65A82B06A0E2}" srcOrd="0" destOrd="0" presId="urn:diagrams.loki3.com/BracketList+Icon"/>
    <dgm:cxn modelId="{844331F2-3165-4D77-87A6-B95B90DF523D}" type="presOf" srcId="{15E6885C-4229-4A04-B685-8B36AEAFD32C}" destId="{820E5CD3-EEDD-4F97-9C60-C21325F70080}" srcOrd="0" destOrd="0" presId="urn:diagrams.loki3.com/BracketList+Icon"/>
    <dgm:cxn modelId="{A8370682-7722-4A22-9D6A-598B1DFB2CFF}" srcId="{B03D7E3C-2564-495F-B728-D5322BFD872A}" destId="{C0009287-4A6A-4A84-B90D-AB131B1F1F38}" srcOrd="2" destOrd="0" parTransId="{31A0157D-EEC3-4C47-A555-F23A3FC1432B}" sibTransId="{F000F3B1-FFF3-481A-B770-EF715C8A9C73}"/>
    <dgm:cxn modelId="{FFE5C48B-37EA-494D-9705-281596DDD186}" srcId="{7A8A04C9-BDB0-4DBF-ACFF-3B1DAA18F0DA}" destId="{E25F8871-44E4-4D73-81FC-C754A9E110B3}" srcOrd="1" destOrd="0" parTransId="{97D16390-0672-4614-9753-F9F176CA793E}" sibTransId="{CE1A7F1C-5552-49D8-A72E-7752CEDCEA01}"/>
    <dgm:cxn modelId="{38D8CF0E-23E6-4420-B193-E67FF40FB4A3}" type="presOf" srcId="{5A11613C-42A0-4878-A018-9F0708454532}" destId="{15E36CB8-E01F-45C6-8784-D03B5C8F79E8}" srcOrd="0" destOrd="0" presId="urn:diagrams.loki3.com/BracketList+Icon"/>
    <dgm:cxn modelId="{3045DC56-F139-4303-8C40-27014EEE2AB5}" srcId="{7A8A04C9-BDB0-4DBF-ACFF-3B1DAA18F0DA}" destId="{D6506E6B-CC17-405C-9568-C34DAA956920}" srcOrd="0" destOrd="0" parTransId="{4C9C4BE0-237B-45F9-B24B-3D3DE0A6582E}" sibTransId="{8737BE45-5FBF-47BB-969D-67D3CB42FA41}"/>
    <dgm:cxn modelId="{ADA67623-AE58-40BE-A187-943B72F2F356}" type="presOf" srcId="{875065C3-B299-4733-BE0F-E2AF36D5EC7B}" destId="{1C398004-F9FB-4F01-AA09-42C6AEAA2A30}" srcOrd="0" destOrd="2" presId="urn:diagrams.loki3.com/BracketList+Icon"/>
    <dgm:cxn modelId="{1F780D8C-F4CE-4508-8F28-50F1D93DD4B3}" type="presOf" srcId="{5EE86C19-5A41-4A1B-8128-CD3FC5F6FF5F}" destId="{1E3CEB1A-BDBD-40DA-8BFB-C6B2C46D5008}" srcOrd="0" destOrd="0" presId="urn:diagrams.loki3.com/BracketList+Icon"/>
    <dgm:cxn modelId="{7E844FA5-253A-47A1-9F8C-98ED37F49C58}" srcId="{8E22FE77-0036-45E4-95EF-2DFEB1A5DBD7}" destId="{AB5257EF-B639-4968-BA34-D071DC2DB774}" srcOrd="2" destOrd="0" parTransId="{AEE2A3F6-C695-4E97-96B5-EE62716ADBBA}" sibTransId="{C30F3FAA-0FC5-4095-91C9-24085C30BE6E}"/>
    <dgm:cxn modelId="{FC483AE6-EE64-4BD9-B023-ABE0078E87C2}" srcId="{5EE86C19-5A41-4A1B-8128-CD3FC5F6FF5F}" destId="{CC9B99AB-321A-4CF2-8301-32FA1A12C2F9}" srcOrd="0" destOrd="0" parTransId="{157842BC-1BC0-4362-99BD-775CA0353CEB}" sibTransId="{208ADFAE-E711-4E6C-B1CB-A291B195C0FD}"/>
    <dgm:cxn modelId="{46874BBA-9735-4394-8858-2A4134CF3393}" type="presOf" srcId="{D74CBAA9-87F3-47CD-B7FE-A8B25EA87408}" destId="{C18B6FC9-BFB1-45CA-B0DA-A6AEF7120201}" srcOrd="0" destOrd="1" presId="urn:diagrams.loki3.com/BracketList+Icon"/>
    <dgm:cxn modelId="{1F90201F-7EB9-4B93-B78B-6E86D0EBB829}" srcId="{15E6885C-4229-4A04-B685-8B36AEAFD32C}" destId="{E07C612E-B8D3-42F1-B893-2BC0BEAB3D80}" srcOrd="1" destOrd="0" parTransId="{90CB6DB6-FB8D-4918-82F2-D6C75A41BBEC}" sibTransId="{3A97D96F-555F-4474-B22C-B732EB03ABD3}"/>
    <dgm:cxn modelId="{FB73D636-22CB-44B4-AFA5-95E87387012A}" type="presOf" srcId="{9B56D1A3-99B7-40C4-BC76-62E27338B136}" destId="{C5D47BC7-275A-492B-8EFD-65A82B06A0E2}" srcOrd="0" destOrd="3" presId="urn:diagrams.loki3.com/BracketList+Icon"/>
    <dgm:cxn modelId="{8D912041-3037-4E0E-89C2-91DEDC6B1AA7}" srcId="{5EE86C19-5A41-4A1B-8128-CD3FC5F6FF5F}" destId="{875065C3-B299-4733-BE0F-E2AF36D5EC7B}" srcOrd="2" destOrd="0" parTransId="{CA380384-DC15-410F-957C-3850471322A9}" sibTransId="{117B8B35-7BA2-4592-84FF-C426A4C69912}"/>
    <dgm:cxn modelId="{22E7FD07-268C-4FD1-AFAA-2C6A050AD7F8}" srcId="{5EE86C19-5A41-4A1B-8128-CD3FC5F6FF5F}" destId="{A173C927-FC52-4CAA-93A1-F79C06283CE6}" srcOrd="1" destOrd="0" parTransId="{B2B0A348-9DEB-4804-90E1-CCEB18AC6794}" sibTransId="{03DE70CE-925F-4BC0-B2AA-C7C138099D0B}"/>
    <dgm:cxn modelId="{42C88C25-6991-4EFB-891A-0490A3A2428F}" type="presOf" srcId="{7A8A04C9-BDB0-4DBF-ACFF-3B1DAA18F0DA}" destId="{D46609FA-2D02-45DE-A2F6-B5E02CBB984A}" srcOrd="0" destOrd="0" presId="urn:diagrams.loki3.com/BracketList+Icon"/>
    <dgm:cxn modelId="{C4AC95D4-3875-4D9F-A9BC-517D1A4EFAEC}" srcId="{15E6885C-4229-4A04-B685-8B36AEAFD32C}" destId="{497BA199-6DA3-4D85-AC7D-C4A56FDAB7BC}" srcOrd="2" destOrd="0" parTransId="{D079B5EB-C26F-49FC-A232-452AF1FE018F}" sibTransId="{23B97F80-F907-48D2-8A06-83D6155A4889}"/>
    <dgm:cxn modelId="{270CB912-8248-4D72-82E3-9AC556232FC8}" type="presOf" srcId="{C0300D6D-949E-45B2-BF9D-97C50B344053}" destId="{EC6AEAE7-84F4-41EB-AC4A-F292916BE049}" srcOrd="0" destOrd="1" presId="urn:diagrams.loki3.com/BracketList+Icon"/>
    <dgm:cxn modelId="{250A58DB-FE0D-473D-8389-AC763A98BB4A}" type="presOf" srcId="{CC9B99AB-321A-4CF2-8301-32FA1A12C2F9}" destId="{1C398004-F9FB-4F01-AA09-42C6AEAA2A30}" srcOrd="0" destOrd="0" presId="urn:diagrams.loki3.com/BracketList+Icon"/>
    <dgm:cxn modelId="{F501AE12-2F3C-4976-A7D4-4E4084AFC352}" type="presOf" srcId="{A173C927-FC52-4CAA-93A1-F79C06283CE6}" destId="{1C398004-F9FB-4F01-AA09-42C6AEAA2A30}" srcOrd="0" destOrd="1" presId="urn:diagrams.loki3.com/BracketList+Icon"/>
    <dgm:cxn modelId="{8743A923-ABAF-4737-AB85-055EA3DB29AE}" srcId="{B03D7E3C-2564-495F-B728-D5322BFD872A}" destId="{D74CBAA9-87F3-47CD-B7FE-A8B25EA87408}" srcOrd="1" destOrd="0" parTransId="{29B5046A-1CFE-4AB0-9215-FF2A3E196EE0}" sibTransId="{70B179F2-84A0-48C5-93F7-062CDF026E5C}"/>
    <dgm:cxn modelId="{FE49B47E-175C-4EFA-8ECD-FB621E175C7E}" type="presOf" srcId="{86D6CFDE-F074-4CAC-A50B-D30C56A95309}" destId="{C18B6FC9-BFB1-45CA-B0DA-A6AEF7120201}" srcOrd="0" destOrd="0" presId="urn:diagrams.loki3.com/BracketList+Icon"/>
    <dgm:cxn modelId="{0E65785C-E4F4-4D98-A722-80F0F1A9069F}" srcId="{0C7F4353-8554-4CA1-8D4E-7F9B836ECF90}" destId="{8E22FE77-0036-45E4-95EF-2DFEB1A5DBD7}" srcOrd="1" destOrd="0" parTransId="{85CF8100-E3C9-4C55-876F-D8C921D4C13F}" sibTransId="{AB936CBB-06B1-40BB-94FB-3D8A38506D80}"/>
    <dgm:cxn modelId="{B1DBE6F7-3389-427C-A628-523546B6065B}" type="presOf" srcId="{0C7F4353-8554-4CA1-8D4E-7F9B836ECF90}" destId="{F3CD7A9F-79BB-45A9-A571-9F8DEF9006DB}" srcOrd="0" destOrd="0" presId="urn:diagrams.loki3.com/BracketList+Icon"/>
    <dgm:cxn modelId="{0F25CCAB-4E1D-4BA8-B0A6-BB24155A87B6}" srcId="{B03D7E3C-2564-495F-B728-D5322BFD872A}" destId="{CFF7411F-B723-4826-8943-7862FCE6CACF}" srcOrd="3" destOrd="0" parTransId="{C9598303-7396-4133-B3FD-A50A0DD6953F}" sibTransId="{CD33247C-9E7F-4892-B42C-49E804D5FE8C}"/>
    <dgm:cxn modelId="{BFC74D90-B1FE-46DF-B159-BB2324BEBE4C}" srcId="{8E22FE77-0036-45E4-95EF-2DFEB1A5DBD7}" destId="{C0300D6D-949E-45B2-BF9D-97C50B344053}" srcOrd="1" destOrd="0" parTransId="{1CE5AB94-F60F-4BA4-8C78-D95A36CADF5C}" sibTransId="{E366423F-3D12-4703-B64C-9E973C1B9B27}"/>
    <dgm:cxn modelId="{CDB7EA50-6196-468F-B2DB-71AFB94FF233}" type="presOf" srcId="{B03D7E3C-2564-495F-B728-D5322BFD872A}" destId="{93A8E8A5-2CAB-4B9F-9F20-51EE944897ED}" srcOrd="0" destOrd="0" presId="urn:diagrams.loki3.com/BracketList+Icon"/>
    <dgm:cxn modelId="{8431EEFF-B467-4787-A477-792BB9284D8D}" srcId="{7A8A04C9-BDB0-4DBF-ACFF-3B1DAA18F0DA}" destId="{10FB410D-2589-42B3-BE07-F17DF98DE466}" srcOrd="2" destOrd="0" parTransId="{778FA039-A05F-4C66-B145-85D059E46507}" sibTransId="{4FCB532D-1056-4AF1-AB7D-78D6776BA959}"/>
    <dgm:cxn modelId="{848FA23A-EFE1-4AC0-8C6E-136F311B20DA}" type="presOf" srcId="{E25F8871-44E4-4D73-81FC-C754A9E110B3}" destId="{C5D47BC7-275A-492B-8EFD-65A82B06A0E2}" srcOrd="0" destOrd="1" presId="urn:diagrams.loki3.com/BracketList+Icon"/>
    <dgm:cxn modelId="{D0AA15A5-FC6D-41E0-9BD0-70F5BA05C7E8}" srcId="{0C7F4353-8554-4CA1-8D4E-7F9B836ECF90}" destId="{7A8A04C9-BDB0-4DBF-ACFF-3B1DAA18F0DA}" srcOrd="3" destOrd="0" parTransId="{E559A6C4-6935-430E-98BA-889575DA135C}" sibTransId="{EDF04024-DC8C-4888-ADEB-AB1B1B4F25F1}"/>
    <dgm:cxn modelId="{31E8D02C-0AD2-43B7-8694-6C1EA330587A}" type="presOf" srcId="{497BA199-6DA3-4D85-AC7D-C4A56FDAB7BC}" destId="{15E36CB8-E01F-45C6-8784-D03B5C8F79E8}" srcOrd="0" destOrd="2" presId="urn:diagrams.loki3.com/BracketList+Icon"/>
    <dgm:cxn modelId="{93B06810-5752-4E3F-8922-0F64F9FC3B82}" srcId="{0C7F4353-8554-4CA1-8D4E-7F9B836ECF90}" destId="{5EE86C19-5A41-4A1B-8128-CD3FC5F6FF5F}" srcOrd="4" destOrd="0" parTransId="{0F9CAFA5-560D-4C58-AF55-C16B68B5E3BA}" sibTransId="{81BFC07E-83DB-442A-B13B-42BD6865D92B}"/>
    <dgm:cxn modelId="{9AE3FB18-6EDD-4C6E-96A7-BC059D4EC1D5}" type="presParOf" srcId="{F3CD7A9F-79BB-45A9-A571-9F8DEF9006DB}" destId="{98A31782-D550-49BE-81FA-B55D39B5837C}" srcOrd="0" destOrd="0" presId="urn:diagrams.loki3.com/BracketList+Icon"/>
    <dgm:cxn modelId="{3345D141-0F29-42DA-B386-70601DDFE660}" type="presParOf" srcId="{98A31782-D550-49BE-81FA-B55D39B5837C}" destId="{93A8E8A5-2CAB-4B9F-9F20-51EE944897ED}" srcOrd="0" destOrd="0" presId="urn:diagrams.loki3.com/BracketList+Icon"/>
    <dgm:cxn modelId="{BFEB20B0-6968-4272-B934-B39CC63C2B79}" type="presParOf" srcId="{98A31782-D550-49BE-81FA-B55D39B5837C}" destId="{2E9AE688-3E44-42FC-BB5B-A39AB2A6DC5C}" srcOrd="1" destOrd="0" presId="urn:diagrams.loki3.com/BracketList+Icon"/>
    <dgm:cxn modelId="{FD52A925-CCA0-4E91-B6D8-A3E6A121E5E3}" type="presParOf" srcId="{98A31782-D550-49BE-81FA-B55D39B5837C}" destId="{A489F5F5-AD57-4907-BEAF-0DEB392FE21F}" srcOrd="2" destOrd="0" presId="urn:diagrams.loki3.com/BracketList+Icon"/>
    <dgm:cxn modelId="{A7164165-F361-43ED-85E5-3322FAE9B6B8}" type="presParOf" srcId="{98A31782-D550-49BE-81FA-B55D39B5837C}" destId="{C18B6FC9-BFB1-45CA-B0DA-A6AEF7120201}" srcOrd="3" destOrd="0" presId="urn:diagrams.loki3.com/BracketList+Icon"/>
    <dgm:cxn modelId="{BD51A037-1945-404D-AB67-859A85CBA074}" type="presParOf" srcId="{F3CD7A9F-79BB-45A9-A571-9F8DEF9006DB}" destId="{641523AA-86E4-412E-B3AD-29F9FA01B49D}" srcOrd="1" destOrd="0" presId="urn:diagrams.loki3.com/BracketList+Icon"/>
    <dgm:cxn modelId="{6E28E32F-35C1-4FC3-8D8C-AE27DAB4D1E8}" type="presParOf" srcId="{F3CD7A9F-79BB-45A9-A571-9F8DEF9006DB}" destId="{7F2DDB29-3E61-4418-94F9-BA1CFBE43F55}" srcOrd="2" destOrd="0" presId="urn:diagrams.loki3.com/BracketList+Icon"/>
    <dgm:cxn modelId="{E725B480-DB8E-46D5-AD9F-861C1EEC3BE9}" type="presParOf" srcId="{7F2DDB29-3E61-4418-94F9-BA1CFBE43F55}" destId="{11BE068B-6450-4E67-A53D-0EE05FA9572E}" srcOrd="0" destOrd="0" presId="urn:diagrams.loki3.com/BracketList+Icon"/>
    <dgm:cxn modelId="{16E4BE11-7EA3-48B2-A682-A5ACA81D36F0}" type="presParOf" srcId="{7F2DDB29-3E61-4418-94F9-BA1CFBE43F55}" destId="{A0B71496-AE2D-48BE-8675-5E10D7A63811}" srcOrd="1" destOrd="0" presId="urn:diagrams.loki3.com/BracketList+Icon"/>
    <dgm:cxn modelId="{CAF1178A-A3D9-4F36-8A01-0FFBF9691E83}" type="presParOf" srcId="{7F2DDB29-3E61-4418-94F9-BA1CFBE43F55}" destId="{60BF72DA-B7AD-4CDF-8D76-E9DA347B120D}" srcOrd="2" destOrd="0" presId="urn:diagrams.loki3.com/BracketList+Icon"/>
    <dgm:cxn modelId="{02832FB7-8BCB-4123-A1D8-1A20813CA4C2}" type="presParOf" srcId="{7F2DDB29-3E61-4418-94F9-BA1CFBE43F55}" destId="{EC6AEAE7-84F4-41EB-AC4A-F292916BE049}" srcOrd="3" destOrd="0" presId="urn:diagrams.loki3.com/BracketList+Icon"/>
    <dgm:cxn modelId="{EBB9C123-E9CE-4BEA-ADB6-16675530EBE2}" type="presParOf" srcId="{F3CD7A9F-79BB-45A9-A571-9F8DEF9006DB}" destId="{F28F3E69-4043-4433-A67D-D8F3EEDE591E}" srcOrd="3" destOrd="0" presId="urn:diagrams.loki3.com/BracketList+Icon"/>
    <dgm:cxn modelId="{C846213F-5C6B-4C26-A674-CBB80B6F529E}" type="presParOf" srcId="{F3CD7A9F-79BB-45A9-A571-9F8DEF9006DB}" destId="{3938E2FB-CA11-4EB7-BFC8-6FA6143E009C}" srcOrd="4" destOrd="0" presId="urn:diagrams.loki3.com/BracketList+Icon"/>
    <dgm:cxn modelId="{BB0B90C2-CF03-4AF9-8F3F-086A90305AA6}" type="presParOf" srcId="{3938E2FB-CA11-4EB7-BFC8-6FA6143E009C}" destId="{820E5CD3-EEDD-4F97-9C60-C21325F70080}" srcOrd="0" destOrd="0" presId="urn:diagrams.loki3.com/BracketList+Icon"/>
    <dgm:cxn modelId="{F743365E-05B2-4475-A379-CECA6F90D0FC}" type="presParOf" srcId="{3938E2FB-CA11-4EB7-BFC8-6FA6143E009C}" destId="{0EBCD8EC-8A58-4276-ACA8-4460EAFF1379}" srcOrd="1" destOrd="0" presId="urn:diagrams.loki3.com/BracketList+Icon"/>
    <dgm:cxn modelId="{08FDFF53-5763-4F60-B590-76348AEF6F0A}" type="presParOf" srcId="{3938E2FB-CA11-4EB7-BFC8-6FA6143E009C}" destId="{598739B4-5D81-4C4C-A109-9EBF31833AD5}" srcOrd="2" destOrd="0" presId="urn:diagrams.loki3.com/BracketList+Icon"/>
    <dgm:cxn modelId="{44AA4DD8-7035-464B-B9AD-DE4F68B1E74E}" type="presParOf" srcId="{3938E2FB-CA11-4EB7-BFC8-6FA6143E009C}" destId="{15E36CB8-E01F-45C6-8784-D03B5C8F79E8}" srcOrd="3" destOrd="0" presId="urn:diagrams.loki3.com/BracketList+Icon"/>
    <dgm:cxn modelId="{B9FF0FCC-63C4-4DF5-8583-026C2C0D1E59}" type="presParOf" srcId="{F3CD7A9F-79BB-45A9-A571-9F8DEF9006DB}" destId="{F9979C5E-C6FF-4C5B-89C1-7032551075BA}" srcOrd="5" destOrd="0" presId="urn:diagrams.loki3.com/BracketList+Icon"/>
    <dgm:cxn modelId="{8253E932-FFBB-497F-A6BD-2D4689B38000}" type="presParOf" srcId="{F3CD7A9F-79BB-45A9-A571-9F8DEF9006DB}" destId="{32935B0F-C944-4643-8BAA-3B65A3821D3C}" srcOrd="6" destOrd="0" presId="urn:diagrams.loki3.com/BracketList+Icon"/>
    <dgm:cxn modelId="{C23AA054-4AF3-4E36-AEDB-FEB073E093AA}" type="presParOf" srcId="{32935B0F-C944-4643-8BAA-3B65A3821D3C}" destId="{D46609FA-2D02-45DE-A2F6-B5E02CBB984A}" srcOrd="0" destOrd="0" presId="urn:diagrams.loki3.com/BracketList+Icon"/>
    <dgm:cxn modelId="{6EFEBE97-377C-4BC6-A4BD-36B8425ECCAC}" type="presParOf" srcId="{32935B0F-C944-4643-8BAA-3B65A3821D3C}" destId="{CA6DA016-C90C-413C-A23A-2CCE11AFF4B6}" srcOrd="1" destOrd="0" presId="urn:diagrams.loki3.com/BracketList+Icon"/>
    <dgm:cxn modelId="{19ECB29E-5995-499D-BFE0-CCB76FD4CF34}" type="presParOf" srcId="{32935B0F-C944-4643-8BAA-3B65A3821D3C}" destId="{218C0ADD-BD4B-423E-8B65-9B2F8B0AE2CA}" srcOrd="2" destOrd="0" presId="urn:diagrams.loki3.com/BracketList+Icon"/>
    <dgm:cxn modelId="{EC1044F4-319D-4225-9E17-AF0A968D491A}" type="presParOf" srcId="{32935B0F-C944-4643-8BAA-3B65A3821D3C}" destId="{C5D47BC7-275A-492B-8EFD-65A82B06A0E2}" srcOrd="3" destOrd="0" presId="urn:diagrams.loki3.com/BracketList+Icon"/>
    <dgm:cxn modelId="{C44C4A7A-AE69-429C-BD7E-223D1F2B8AB5}" type="presParOf" srcId="{F3CD7A9F-79BB-45A9-A571-9F8DEF9006DB}" destId="{85E7367C-B909-456D-B0C5-13ACA4755AA2}" srcOrd="7" destOrd="0" presId="urn:diagrams.loki3.com/BracketList+Icon"/>
    <dgm:cxn modelId="{10BAA4B5-5037-40F6-A325-1739CEED1C67}" type="presParOf" srcId="{F3CD7A9F-79BB-45A9-A571-9F8DEF9006DB}" destId="{F1810C03-0F2A-467C-94A1-448D1DF228A6}" srcOrd="8" destOrd="0" presId="urn:diagrams.loki3.com/BracketList+Icon"/>
    <dgm:cxn modelId="{E01EA83E-060A-4A21-A9DE-D598FCCDDD65}" type="presParOf" srcId="{F1810C03-0F2A-467C-94A1-448D1DF228A6}" destId="{1E3CEB1A-BDBD-40DA-8BFB-C6B2C46D5008}" srcOrd="0" destOrd="0" presId="urn:diagrams.loki3.com/BracketList+Icon"/>
    <dgm:cxn modelId="{E7AAC7B7-48BB-4CA6-BCEE-F710C5E6DBC4}" type="presParOf" srcId="{F1810C03-0F2A-467C-94A1-448D1DF228A6}" destId="{AFAFB524-A085-413E-9787-FD0A8EA742C3}" srcOrd="1" destOrd="0" presId="urn:diagrams.loki3.com/BracketList+Icon"/>
    <dgm:cxn modelId="{360ADF70-8BE8-4125-AC49-0A7C3571B882}" type="presParOf" srcId="{F1810C03-0F2A-467C-94A1-448D1DF228A6}" destId="{CDB55EC5-CCFE-494A-A382-C2A1D0CFF089}" srcOrd="2" destOrd="0" presId="urn:diagrams.loki3.com/BracketList+Icon"/>
    <dgm:cxn modelId="{8F4719DF-746E-4890-B1CB-8F0985611E13}" type="presParOf" srcId="{F1810C03-0F2A-467C-94A1-448D1DF228A6}" destId="{1C398004-F9FB-4F01-AA09-42C6AEAA2A30}"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561728-D048-47A2-B46C-CF493E217AF6}"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n-GB"/>
        </a:p>
      </dgm:t>
    </dgm:pt>
    <dgm:pt modelId="{FFB0CBDB-8865-43D1-87EF-B7E3027F91EB}">
      <dgm:prSet phldrT="[Text]"/>
      <dgm:spPr/>
      <dgm:t>
        <a:bodyPr/>
        <a:lstStyle/>
        <a:p>
          <a:r>
            <a:rPr lang="ru-RU" dirty="0" smtClean="0"/>
            <a:t>Мобильное покрытие</a:t>
          </a:r>
          <a:endParaRPr lang="en-GB" dirty="0"/>
        </a:p>
      </dgm:t>
    </dgm:pt>
    <dgm:pt modelId="{5FDACC84-B904-4A78-94C0-B4B4597B3AD2}" type="parTrans" cxnId="{3CF0B49E-6A4F-4E64-AF3C-52867A6A2D05}">
      <dgm:prSet/>
      <dgm:spPr/>
      <dgm:t>
        <a:bodyPr/>
        <a:lstStyle/>
        <a:p>
          <a:endParaRPr lang="en-GB"/>
        </a:p>
      </dgm:t>
    </dgm:pt>
    <dgm:pt modelId="{7C2773B4-898B-4699-BB26-37CC9FE02B07}" type="sibTrans" cxnId="{3CF0B49E-6A4F-4E64-AF3C-52867A6A2D0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59000" r="-59000"/>
          </a:stretch>
        </a:blipFill>
      </dgm:spPr>
      <dgm:t>
        <a:bodyPr/>
        <a:lstStyle/>
        <a:p>
          <a:endParaRPr lang="en-GB"/>
        </a:p>
      </dgm:t>
    </dgm:pt>
    <dgm:pt modelId="{22426462-E497-4C7D-9A48-EB5A49586E76}">
      <dgm:prSet phldrT="[Text]"/>
      <dgm:spPr/>
      <dgm:t>
        <a:bodyPr/>
        <a:lstStyle/>
        <a:p>
          <a:r>
            <a:rPr lang="ru-RU" dirty="0" smtClean="0"/>
            <a:t>Банковские карты</a:t>
          </a:r>
          <a:endParaRPr lang="en-GB" dirty="0"/>
        </a:p>
      </dgm:t>
    </dgm:pt>
    <dgm:pt modelId="{B551AD84-F349-47F9-8894-875A039576AF}" type="parTrans" cxnId="{00E3630F-C419-476E-9D39-9F98785E7B22}">
      <dgm:prSet/>
      <dgm:spPr/>
      <dgm:t>
        <a:bodyPr/>
        <a:lstStyle/>
        <a:p>
          <a:endParaRPr lang="en-GB"/>
        </a:p>
      </dgm:t>
    </dgm:pt>
    <dgm:pt modelId="{55CD90DA-052F-49D6-B593-D4F5DD5AE931}" type="sibTrans" cxnId="{00E3630F-C419-476E-9D39-9F98785E7B22}">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dgm:spPr>
      <dgm:t>
        <a:bodyPr/>
        <a:lstStyle/>
        <a:p>
          <a:endParaRPr lang="en-GB"/>
        </a:p>
      </dgm:t>
    </dgm:pt>
    <dgm:pt modelId="{8178CDF9-AE09-4D53-9644-2F1930A886D5}">
      <dgm:prSet phldrT="[Text]"/>
      <dgm:spPr/>
      <dgm:t>
        <a:bodyPr/>
        <a:lstStyle/>
        <a:p>
          <a:r>
            <a:rPr lang="ru-RU" dirty="0" smtClean="0"/>
            <a:t>Интернет-банкинг</a:t>
          </a:r>
        </a:p>
      </dgm:t>
    </dgm:pt>
    <dgm:pt modelId="{0E364942-F81D-4548-B925-CF07517FA875}" type="parTrans" cxnId="{2A198656-12EE-4B1E-824E-DDD553607ED2}">
      <dgm:prSet/>
      <dgm:spPr/>
      <dgm:t>
        <a:bodyPr/>
        <a:lstStyle/>
        <a:p>
          <a:endParaRPr lang="en-GB"/>
        </a:p>
      </dgm:t>
    </dgm:pt>
    <dgm:pt modelId="{3946388D-2F11-4CDD-85E2-762936581CD8}" type="sibTrans" cxnId="{2A198656-12EE-4B1E-824E-DDD553607ED2}">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t>
        <a:bodyPr/>
        <a:lstStyle/>
        <a:p>
          <a:endParaRPr lang="en-GB"/>
        </a:p>
      </dgm:t>
    </dgm:pt>
    <dgm:pt modelId="{304B77E5-C5B6-4C32-A432-001BE4850101}">
      <dgm:prSet phldrT="[Text]"/>
      <dgm:spPr/>
      <dgm:t>
        <a:bodyPr/>
        <a:lstStyle/>
        <a:p>
          <a:r>
            <a:rPr lang="ru-RU" dirty="0" smtClean="0"/>
            <a:t>* Количество мобильных номеров больше, чем население</a:t>
          </a:r>
        </a:p>
        <a:p>
          <a:r>
            <a:rPr lang="ru-RU" dirty="0" smtClean="0"/>
            <a:t>* Более 40% населения используют Интернет со смартфона</a:t>
          </a:r>
          <a:endParaRPr lang="en-GB" dirty="0"/>
        </a:p>
      </dgm:t>
    </dgm:pt>
    <dgm:pt modelId="{51363EDD-2721-475C-9F6E-8489470CC563}" type="parTrans" cxnId="{C0FB3F27-D6E3-4C30-B99F-FD862306852D}">
      <dgm:prSet/>
      <dgm:spPr/>
      <dgm:t>
        <a:bodyPr/>
        <a:lstStyle/>
        <a:p>
          <a:endParaRPr lang="en-GB"/>
        </a:p>
      </dgm:t>
    </dgm:pt>
    <dgm:pt modelId="{C7DEE255-1BCE-455A-B917-039BC715E251}" type="sibTrans" cxnId="{C0FB3F27-D6E3-4C30-B99F-FD862306852D}">
      <dgm:prSet/>
      <dgm:spPr/>
      <dgm:t>
        <a:bodyPr/>
        <a:lstStyle/>
        <a:p>
          <a:endParaRPr lang="en-GB"/>
        </a:p>
      </dgm:t>
    </dgm:pt>
    <dgm:pt modelId="{1DB8EBAE-E889-48FF-80E9-30DBA29B2AAA}">
      <dgm:prSet phldrT="[Text]" custT="1"/>
      <dgm:spPr/>
      <dgm:t>
        <a:bodyPr/>
        <a:lstStyle/>
        <a:p>
          <a:r>
            <a:rPr lang="ru-RU" sz="1050" dirty="0" smtClean="0"/>
            <a:t> Стандартный продукт для банка</a:t>
          </a:r>
          <a:endParaRPr lang="en-GB" sz="1050" dirty="0"/>
        </a:p>
      </dgm:t>
    </dgm:pt>
    <dgm:pt modelId="{D6274254-19D0-4A24-A572-942B953A45D3}" type="parTrans" cxnId="{F7C1D880-2213-4070-AFC9-2ABC17943A5D}">
      <dgm:prSet/>
      <dgm:spPr/>
      <dgm:t>
        <a:bodyPr/>
        <a:lstStyle/>
        <a:p>
          <a:endParaRPr lang="en-GB"/>
        </a:p>
      </dgm:t>
    </dgm:pt>
    <dgm:pt modelId="{73CAE82C-536E-4F9F-9127-199C90D8E5F8}" type="sibTrans" cxnId="{F7C1D880-2213-4070-AFC9-2ABC17943A5D}">
      <dgm:prSet/>
      <dgm:spPr/>
      <dgm:t>
        <a:bodyPr/>
        <a:lstStyle/>
        <a:p>
          <a:endParaRPr lang="en-GB"/>
        </a:p>
      </dgm:t>
    </dgm:pt>
    <dgm:pt modelId="{F15D5AAF-B33F-4CE8-8CA3-19AB3990321E}">
      <dgm:prSet phldrT="[Text]" custT="1"/>
      <dgm:spPr/>
      <dgm:t>
        <a:bodyPr/>
        <a:lstStyle/>
        <a:p>
          <a:r>
            <a:rPr lang="ru-RU" sz="1050" dirty="0" smtClean="0"/>
            <a:t> Более 30% населения имеют хотя бы одну карту</a:t>
          </a:r>
          <a:endParaRPr lang="en-GB" sz="1050" dirty="0"/>
        </a:p>
      </dgm:t>
    </dgm:pt>
    <dgm:pt modelId="{03A4BEBA-29B9-4094-8A91-960D558EA3B5}" type="parTrans" cxnId="{41544DAD-38EB-4227-A1C6-D5A2857E0F0A}">
      <dgm:prSet/>
      <dgm:spPr/>
      <dgm:t>
        <a:bodyPr/>
        <a:lstStyle/>
        <a:p>
          <a:endParaRPr lang="en-GB"/>
        </a:p>
      </dgm:t>
    </dgm:pt>
    <dgm:pt modelId="{D9A0BAFB-C680-464B-9C7F-D9AB825A5193}" type="sibTrans" cxnId="{41544DAD-38EB-4227-A1C6-D5A2857E0F0A}">
      <dgm:prSet/>
      <dgm:spPr/>
      <dgm:t>
        <a:bodyPr/>
        <a:lstStyle/>
        <a:p>
          <a:endParaRPr lang="en-GB"/>
        </a:p>
      </dgm:t>
    </dgm:pt>
    <dgm:pt modelId="{20C8D5B0-D4CC-4D34-8A53-DEE197FB8AEA}">
      <dgm:prSet phldrT="[Text]" custT="1"/>
      <dgm:spPr/>
      <dgm:t>
        <a:bodyPr/>
        <a:lstStyle/>
        <a:p>
          <a:r>
            <a:rPr lang="ru-RU" sz="1100" dirty="0" smtClean="0"/>
            <a:t> Доступен и прост</a:t>
          </a:r>
        </a:p>
      </dgm:t>
    </dgm:pt>
    <dgm:pt modelId="{BC1279A8-67F4-4E3E-B6ED-4365F279D00E}" type="parTrans" cxnId="{023DD692-BFC9-4FB0-84FB-C7D7E93E9515}">
      <dgm:prSet/>
      <dgm:spPr/>
      <dgm:t>
        <a:bodyPr/>
        <a:lstStyle/>
        <a:p>
          <a:endParaRPr lang="en-GB"/>
        </a:p>
      </dgm:t>
    </dgm:pt>
    <dgm:pt modelId="{16EBD6D3-03C2-4274-859A-2C7176A6B877}" type="sibTrans" cxnId="{023DD692-BFC9-4FB0-84FB-C7D7E93E9515}">
      <dgm:prSet/>
      <dgm:spPr/>
      <dgm:t>
        <a:bodyPr/>
        <a:lstStyle/>
        <a:p>
          <a:endParaRPr lang="en-GB"/>
        </a:p>
      </dgm:t>
    </dgm:pt>
    <dgm:pt modelId="{CDCF30A1-3EEE-40FE-BF6B-D4BEFB97F4D8}">
      <dgm:prSet phldrT="[Text]" custT="1"/>
      <dgm:spPr/>
      <dgm:t>
        <a:bodyPr/>
        <a:lstStyle/>
        <a:p>
          <a:r>
            <a:rPr lang="ru-RU" sz="1100" dirty="0" smtClean="0"/>
            <a:t> Низкие тарифы</a:t>
          </a:r>
        </a:p>
      </dgm:t>
    </dgm:pt>
    <dgm:pt modelId="{56C75C0E-2FB3-4714-8062-652A7F0CF62D}" type="parTrans" cxnId="{A8816B27-543A-403E-91B5-7CE3D802DEC6}">
      <dgm:prSet/>
      <dgm:spPr/>
      <dgm:t>
        <a:bodyPr/>
        <a:lstStyle/>
        <a:p>
          <a:endParaRPr lang="en-GB"/>
        </a:p>
      </dgm:t>
    </dgm:pt>
    <dgm:pt modelId="{D57BFFC9-A619-485F-8DAA-AF520227B98C}" type="sibTrans" cxnId="{A8816B27-543A-403E-91B5-7CE3D802DEC6}">
      <dgm:prSet/>
      <dgm:spPr/>
      <dgm:t>
        <a:bodyPr/>
        <a:lstStyle/>
        <a:p>
          <a:endParaRPr lang="en-GB"/>
        </a:p>
      </dgm:t>
    </dgm:pt>
    <dgm:pt modelId="{A700365D-BF3C-416E-89D1-68E1B7DC4B0F}" type="pres">
      <dgm:prSet presAssocID="{1A561728-D048-47A2-B46C-CF493E217AF6}" presName="Name0" presStyleCnt="0">
        <dgm:presLayoutVars>
          <dgm:chMax val="7"/>
          <dgm:chPref val="7"/>
          <dgm:dir/>
        </dgm:presLayoutVars>
      </dgm:prSet>
      <dgm:spPr/>
    </dgm:pt>
    <dgm:pt modelId="{8F7173F2-3611-450E-BD72-1DD9D7739E96}" type="pres">
      <dgm:prSet presAssocID="{1A561728-D048-47A2-B46C-CF493E217AF6}" presName="dot1" presStyleLbl="alignNode1" presStyleIdx="0" presStyleCnt="12"/>
      <dgm:spPr/>
    </dgm:pt>
    <dgm:pt modelId="{5125AF7F-C2A0-4036-BF90-189F53FB5D37}" type="pres">
      <dgm:prSet presAssocID="{1A561728-D048-47A2-B46C-CF493E217AF6}" presName="dot2" presStyleLbl="alignNode1" presStyleIdx="1" presStyleCnt="12"/>
      <dgm:spPr/>
    </dgm:pt>
    <dgm:pt modelId="{BAB666A3-5689-4403-9C69-93845956AF02}" type="pres">
      <dgm:prSet presAssocID="{1A561728-D048-47A2-B46C-CF493E217AF6}" presName="dot3" presStyleLbl="alignNode1" presStyleIdx="2" presStyleCnt="12"/>
      <dgm:spPr/>
    </dgm:pt>
    <dgm:pt modelId="{E1D75018-EC17-441A-A512-33B4F9BC0A54}" type="pres">
      <dgm:prSet presAssocID="{1A561728-D048-47A2-B46C-CF493E217AF6}" presName="dot4" presStyleLbl="alignNode1" presStyleIdx="3" presStyleCnt="12"/>
      <dgm:spPr/>
    </dgm:pt>
    <dgm:pt modelId="{63BBEA1A-BFD5-453C-8B8D-59A63A11FD65}" type="pres">
      <dgm:prSet presAssocID="{1A561728-D048-47A2-B46C-CF493E217AF6}" presName="dot5" presStyleLbl="alignNode1" presStyleIdx="4" presStyleCnt="12"/>
      <dgm:spPr/>
    </dgm:pt>
    <dgm:pt modelId="{651FB158-BCF9-45C7-95C6-046F8DBD3E14}" type="pres">
      <dgm:prSet presAssocID="{1A561728-D048-47A2-B46C-CF493E217AF6}" presName="dotArrow1" presStyleLbl="alignNode1" presStyleIdx="5" presStyleCnt="12"/>
      <dgm:spPr/>
    </dgm:pt>
    <dgm:pt modelId="{C317F341-2D11-4A49-B17E-6F3997E75521}" type="pres">
      <dgm:prSet presAssocID="{1A561728-D048-47A2-B46C-CF493E217AF6}" presName="dotArrow2" presStyleLbl="alignNode1" presStyleIdx="6" presStyleCnt="12"/>
      <dgm:spPr/>
    </dgm:pt>
    <dgm:pt modelId="{008561B3-5256-48FE-9B62-691DA5A87CE0}" type="pres">
      <dgm:prSet presAssocID="{1A561728-D048-47A2-B46C-CF493E217AF6}" presName="dotArrow3" presStyleLbl="alignNode1" presStyleIdx="7" presStyleCnt="12"/>
      <dgm:spPr/>
    </dgm:pt>
    <dgm:pt modelId="{7390CE6C-8B20-43BF-B7CD-253B10BB4797}" type="pres">
      <dgm:prSet presAssocID="{1A561728-D048-47A2-B46C-CF493E217AF6}" presName="dotArrow4" presStyleLbl="alignNode1" presStyleIdx="8" presStyleCnt="12"/>
      <dgm:spPr/>
    </dgm:pt>
    <dgm:pt modelId="{378F16C3-CF48-4BEB-8801-74CE5A6D292C}" type="pres">
      <dgm:prSet presAssocID="{1A561728-D048-47A2-B46C-CF493E217AF6}" presName="dotArrow5" presStyleLbl="alignNode1" presStyleIdx="9" presStyleCnt="12"/>
      <dgm:spPr/>
    </dgm:pt>
    <dgm:pt modelId="{F315E21E-2F76-46A9-B2C8-C73CFF77D75E}" type="pres">
      <dgm:prSet presAssocID="{1A561728-D048-47A2-B46C-CF493E217AF6}" presName="dotArrow6" presStyleLbl="alignNode1" presStyleIdx="10" presStyleCnt="12"/>
      <dgm:spPr/>
    </dgm:pt>
    <dgm:pt modelId="{A6045A19-CCD6-48EA-919D-93AF105EC996}" type="pres">
      <dgm:prSet presAssocID="{1A561728-D048-47A2-B46C-CF493E217AF6}" presName="dotArrow7" presStyleLbl="alignNode1" presStyleIdx="11" presStyleCnt="12"/>
      <dgm:spPr/>
    </dgm:pt>
    <dgm:pt modelId="{6AE22893-1BF0-4FCE-AC5F-507F48A23669}" type="pres">
      <dgm:prSet presAssocID="{FFB0CBDB-8865-43D1-87EF-B7E3027F91EB}" presName="parTx1" presStyleLbl="node1" presStyleIdx="0" presStyleCnt="3"/>
      <dgm:spPr/>
      <dgm:t>
        <a:bodyPr/>
        <a:lstStyle/>
        <a:p>
          <a:endParaRPr lang="en-GB"/>
        </a:p>
      </dgm:t>
    </dgm:pt>
    <dgm:pt modelId="{BE9FA068-4D81-4635-86CB-59153BA09701}" type="pres">
      <dgm:prSet presAssocID="{FFB0CBDB-8865-43D1-87EF-B7E3027F91EB}" presName="desTx1" presStyleLbl="revTx" presStyleIdx="0" presStyleCnt="3">
        <dgm:presLayoutVars>
          <dgm:bulletEnabled val="1"/>
        </dgm:presLayoutVars>
      </dgm:prSet>
      <dgm:spPr/>
      <dgm:t>
        <a:bodyPr/>
        <a:lstStyle/>
        <a:p>
          <a:endParaRPr lang="en-GB"/>
        </a:p>
      </dgm:t>
    </dgm:pt>
    <dgm:pt modelId="{3319B80A-A628-416B-9ABE-AF681BD25585}" type="pres">
      <dgm:prSet presAssocID="{7C2773B4-898B-4699-BB26-37CC9FE02B07}" presName="picture1" presStyleCnt="0"/>
      <dgm:spPr/>
    </dgm:pt>
    <dgm:pt modelId="{1090FD37-1701-45FD-8992-88C63615A870}" type="pres">
      <dgm:prSet presAssocID="{7C2773B4-898B-4699-BB26-37CC9FE02B07}" presName="imageRepeatNode" presStyleLbl="fgImgPlace1" presStyleIdx="0" presStyleCnt="3"/>
      <dgm:spPr/>
    </dgm:pt>
    <dgm:pt modelId="{C29ADCDD-BEDE-4BB6-96CC-9742377AE5C9}" type="pres">
      <dgm:prSet presAssocID="{22426462-E497-4C7D-9A48-EB5A49586E76}" presName="parTx2" presStyleLbl="node1" presStyleIdx="1" presStyleCnt="3"/>
      <dgm:spPr/>
      <dgm:t>
        <a:bodyPr/>
        <a:lstStyle/>
        <a:p>
          <a:endParaRPr lang="en-GB"/>
        </a:p>
      </dgm:t>
    </dgm:pt>
    <dgm:pt modelId="{C3E1ADFE-7D85-40D7-A8CA-5585DDE5C932}" type="pres">
      <dgm:prSet presAssocID="{22426462-E497-4C7D-9A48-EB5A49586E76}" presName="desTx2" presStyleLbl="revTx" presStyleIdx="1" presStyleCnt="3">
        <dgm:presLayoutVars>
          <dgm:bulletEnabled val="1"/>
        </dgm:presLayoutVars>
      </dgm:prSet>
      <dgm:spPr/>
      <dgm:t>
        <a:bodyPr/>
        <a:lstStyle/>
        <a:p>
          <a:endParaRPr lang="en-GB"/>
        </a:p>
      </dgm:t>
    </dgm:pt>
    <dgm:pt modelId="{5ED4255D-24D6-476B-AA94-08A8F0CB9B8E}" type="pres">
      <dgm:prSet presAssocID="{55CD90DA-052F-49D6-B593-D4F5DD5AE931}" presName="picture2" presStyleCnt="0"/>
      <dgm:spPr/>
    </dgm:pt>
    <dgm:pt modelId="{7D163C0E-58BA-4CAA-9078-2790BA7A2C9C}" type="pres">
      <dgm:prSet presAssocID="{55CD90DA-052F-49D6-B593-D4F5DD5AE931}" presName="imageRepeatNode" presStyleLbl="fgImgPlace1" presStyleIdx="1" presStyleCnt="3"/>
      <dgm:spPr/>
    </dgm:pt>
    <dgm:pt modelId="{DD52224E-82A5-432D-829F-69BA15476A92}" type="pres">
      <dgm:prSet presAssocID="{8178CDF9-AE09-4D53-9644-2F1930A886D5}" presName="parTx3" presStyleLbl="node1" presStyleIdx="2" presStyleCnt="3"/>
      <dgm:spPr/>
      <dgm:t>
        <a:bodyPr/>
        <a:lstStyle/>
        <a:p>
          <a:endParaRPr lang="en-GB"/>
        </a:p>
      </dgm:t>
    </dgm:pt>
    <dgm:pt modelId="{80826825-0F07-4188-AF9C-AF5AC9D333A4}" type="pres">
      <dgm:prSet presAssocID="{8178CDF9-AE09-4D53-9644-2F1930A886D5}" presName="desTx3" presStyleLbl="revTx" presStyleIdx="2" presStyleCnt="3">
        <dgm:presLayoutVars>
          <dgm:bulletEnabled val="1"/>
        </dgm:presLayoutVars>
      </dgm:prSet>
      <dgm:spPr/>
      <dgm:t>
        <a:bodyPr/>
        <a:lstStyle/>
        <a:p>
          <a:endParaRPr lang="en-GB"/>
        </a:p>
      </dgm:t>
    </dgm:pt>
    <dgm:pt modelId="{689056B1-FBBB-4028-96D8-AB670516ADCB}" type="pres">
      <dgm:prSet presAssocID="{3946388D-2F11-4CDD-85E2-762936581CD8}" presName="picture3" presStyleCnt="0"/>
      <dgm:spPr/>
    </dgm:pt>
    <dgm:pt modelId="{2763B152-63CC-4C1D-9E4E-483BE8A7D746}" type="pres">
      <dgm:prSet presAssocID="{3946388D-2F11-4CDD-85E2-762936581CD8}" presName="imageRepeatNode" presStyleLbl="fgImgPlace1" presStyleIdx="2" presStyleCnt="3"/>
      <dgm:spPr/>
    </dgm:pt>
  </dgm:ptLst>
  <dgm:cxnLst>
    <dgm:cxn modelId="{41544DAD-38EB-4227-A1C6-D5A2857E0F0A}" srcId="{22426462-E497-4C7D-9A48-EB5A49586E76}" destId="{F15D5AAF-B33F-4CE8-8CA3-19AB3990321E}" srcOrd="1" destOrd="0" parTransId="{03A4BEBA-29B9-4094-8A91-960D558EA3B5}" sibTransId="{D9A0BAFB-C680-464B-9C7F-D9AB825A5193}"/>
    <dgm:cxn modelId="{07E01C4C-747E-429E-A82A-8C56F836E9A9}" type="presOf" srcId="{22426462-E497-4C7D-9A48-EB5A49586E76}" destId="{C29ADCDD-BEDE-4BB6-96CC-9742377AE5C9}" srcOrd="0" destOrd="0" presId="urn:microsoft.com/office/officeart/2008/layout/AscendingPictureAccentProcess"/>
    <dgm:cxn modelId="{2A198656-12EE-4B1E-824E-DDD553607ED2}" srcId="{1A561728-D048-47A2-B46C-CF493E217AF6}" destId="{8178CDF9-AE09-4D53-9644-2F1930A886D5}" srcOrd="2" destOrd="0" parTransId="{0E364942-F81D-4548-B925-CF07517FA875}" sibTransId="{3946388D-2F11-4CDD-85E2-762936581CD8}"/>
    <dgm:cxn modelId="{DB94D704-F346-4291-A067-5DC1169EE134}" type="presOf" srcId="{1DB8EBAE-E889-48FF-80E9-30DBA29B2AAA}" destId="{C3E1ADFE-7D85-40D7-A8CA-5585DDE5C932}" srcOrd="0" destOrd="0" presId="urn:microsoft.com/office/officeart/2008/layout/AscendingPictureAccentProcess"/>
    <dgm:cxn modelId="{00E3630F-C419-476E-9D39-9F98785E7B22}" srcId="{1A561728-D048-47A2-B46C-CF493E217AF6}" destId="{22426462-E497-4C7D-9A48-EB5A49586E76}" srcOrd="1" destOrd="0" parTransId="{B551AD84-F349-47F9-8894-875A039576AF}" sibTransId="{55CD90DA-052F-49D6-B593-D4F5DD5AE931}"/>
    <dgm:cxn modelId="{F059EB31-E761-4BF1-B681-6BD522D0ADD6}" type="presOf" srcId="{1A561728-D048-47A2-B46C-CF493E217AF6}" destId="{A700365D-BF3C-416E-89D1-68E1B7DC4B0F}" srcOrd="0" destOrd="0" presId="urn:microsoft.com/office/officeart/2008/layout/AscendingPictureAccentProcess"/>
    <dgm:cxn modelId="{0D7A9606-09FD-46D5-BCD7-98B245B32EF1}" type="presOf" srcId="{8178CDF9-AE09-4D53-9644-2F1930A886D5}" destId="{DD52224E-82A5-432D-829F-69BA15476A92}" srcOrd="0" destOrd="0" presId="urn:microsoft.com/office/officeart/2008/layout/AscendingPictureAccentProcess"/>
    <dgm:cxn modelId="{3CF0B49E-6A4F-4E64-AF3C-52867A6A2D05}" srcId="{1A561728-D048-47A2-B46C-CF493E217AF6}" destId="{FFB0CBDB-8865-43D1-87EF-B7E3027F91EB}" srcOrd="0" destOrd="0" parTransId="{5FDACC84-B904-4A78-94C0-B4B4597B3AD2}" sibTransId="{7C2773B4-898B-4699-BB26-37CC9FE02B07}"/>
    <dgm:cxn modelId="{4A3754EB-FD47-41E4-9478-ED5AE7BEED0F}" type="presOf" srcId="{CDCF30A1-3EEE-40FE-BF6B-D4BEFB97F4D8}" destId="{80826825-0F07-4188-AF9C-AF5AC9D333A4}" srcOrd="0" destOrd="1" presId="urn:microsoft.com/office/officeart/2008/layout/AscendingPictureAccentProcess"/>
    <dgm:cxn modelId="{5BD86AEE-A6A5-4694-9F1D-4361DC6EBDAA}" type="presOf" srcId="{F15D5AAF-B33F-4CE8-8CA3-19AB3990321E}" destId="{C3E1ADFE-7D85-40D7-A8CA-5585DDE5C932}" srcOrd="0" destOrd="1" presId="urn:microsoft.com/office/officeart/2008/layout/AscendingPictureAccentProcess"/>
    <dgm:cxn modelId="{C0FB3F27-D6E3-4C30-B99F-FD862306852D}" srcId="{FFB0CBDB-8865-43D1-87EF-B7E3027F91EB}" destId="{304B77E5-C5B6-4C32-A432-001BE4850101}" srcOrd="0" destOrd="0" parTransId="{51363EDD-2721-475C-9F6E-8489470CC563}" sibTransId="{C7DEE255-1BCE-455A-B917-039BC715E251}"/>
    <dgm:cxn modelId="{34729240-CD9A-4B46-8C43-C2279AD5D787}" type="presOf" srcId="{20C8D5B0-D4CC-4D34-8A53-DEE197FB8AEA}" destId="{80826825-0F07-4188-AF9C-AF5AC9D333A4}" srcOrd="0" destOrd="0" presId="urn:microsoft.com/office/officeart/2008/layout/AscendingPictureAccentProcess"/>
    <dgm:cxn modelId="{6533D7DE-19D7-43CB-B7E5-0B07D27DF421}" type="presOf" srcId="{304B77E5-C5B6-4C32-A432-001BE4850101}" destId="{BE9FA068-4D81-4635-86CB-59153BA09701}" srcOrd="0" destOrd="0" presId="urn:microsoft.com/office/officeart/2008/layout/AscendingPictureAccentProcess"/>
    <dgm:cxn modelId="{023DD692-BFC9-4FB0-84FB-C7D7E93E9515}" srcId="{8178CDF9-AE09-4D53-9644-2F1930A886D5}" destId="{20C8D5B0-D4CC-4D34-8A53-DEE197FB8AEA}" srcOrd="0" destOrd="0" parTransId="{BC1279A8-67F4-4E3E-B6ED-4365F279D00E}" sibTransId="{16EBD6D3-03C2-4274-859A-2C7176A6B877}"/>
    <dgm:cxn modelId="{F7C1D880-2213-4070-AFC9-2ABC17943A5D}" srcId="{22426462-E497-4C7D-9A48-EB5A49586E76}" destId="{1DB8EBAE-E889-48FF-80E9-30DBA29B2AAA}" srcOrd="0" destOrd="0" parTransId="{D6274254-19D0-4A24-A572-942B953A45D3}" sibTransId="{73CAE82C-536E-4F9F-9127-199C90D8E5F8}"/>
    <dgm:cxn modelId="{EBDCA434-F584-451B-981C-2982F461D861}" type="presOf" srcId="{55CD90DA-052F-49D6-B593-D4F5DD5AE931}" destId="{7D163C0E-58BA-4CAA-9078-2790BA7A2C9C}" srcOrd="0" destOrd="0" presId="urn:microsoft.com/office/officeart/2008/layout/AscendingPictureAccentProcess"/>
    <dgm:cxn modelId="{C283DE0E-972D-413F-AE9D-AF73B50C69C3}" type="presOf" srcId="{FFB0CBDB-8865-43D1-87EF-B7E3027F91EB}" destId="{6AE22893-1BF0-4FCE-AC5F-507F48A23669}" srcOrd="0" destOrd="0" presId="urn:microsoft.com/office/officeart/2008/layout/AscendingPictureAccentProcess"/>
    <dgm:cxn modelId="{E079F133-0F2D-4BFB-9FA1-0D2193CA2299}" type="presOf" srcId="{7C2773B4-898B-4699-BB26-37CC9FE02B07}" destId="{1090FD37-1701-45FD-8992-88C63615A870}" srcOrd="0" destOrd="0" presId="urn:microsoft.com/office/officeart/2008/layout/AscendingPictureAccentProcess"/>
    <dgm:cxn modelId="{6AB44EB9-1D31-4DB4-9059-62B5CBAAC9C2}" type="presOf" srcId="{3946388D-2F11-4CDD-85E2-762936581CD8}" destId="{2763B152-63CC-4C1D-9E4E-483BE8A7D746}" srcOrd="0" destOrd="0" presId="urn:microsoft.com/office/officeart/2008/layout/AscendingPictureAccentProcess"/>
    <dgm:cxn modelId="{A8816B27-543A-403E-91B5-7CE3D802DEC6}" srcId="{8178CDF9-AE09-4D53-9644-2F1930A886D5}" destId="{CDCF30A1-3EEE-40FE-BF6B-D4BEFB97F4D8}" srcOrd="1" destOrd="0" parTransId="{56C75C0E-2FB3-4714-8062-652A7F0CF62D}" sibTransId="{D57BFFC9-A619-485F-8DAA-AF520227B98C}"/>
    <dgm:cxn modelId="{23ABF4DD-F9A8-4045-96D8-02804D5C08FB}" type="presParOf" srcId="{A700365D-BF3C-416E-89D1-68E1B7DC4B0F}" destId="{8F7173F2-3611-450E-BD72-1DD9D7739E96}" srcOrd="0" destOrd="0" presId="urn:microsoft.com/office/officeart/2008/layout/AscendingPictureAccentProcess"/>
    <dgm:cxn modelId="{9E36DEC2-3992-4DC5-A72A-74BA7284CE0D}" type="presParOf" srcId="{A700365D-BF3C-416E-89D1-68E1B7DC4B0F}" destId="{5125AF7F-C2A0-4036-BF90-189F53FB5D37}" srcOrd="1" destOrd="0" presId="urn:microsoft.com/office/officeart/2008/layout/AscendingPictureAccentProcess"/>
    <dgm:cxn modelId="{12BD8B7A-9A19-4CD7-892E-DC6B18251CFA}" type="presParOf" srcId="{A700365D-BF3C-416E-89D1-68E1B7DC4B0F}" destId="{BAB666A3-5689-4403-9C69-93845956AF02}" srcOrd="2" destOrd="0" presId="urn:microsoft.com/office/officeart/2008/layout/AscendingPictureAccentProcess"/>
    <dgm:cxn modelId="{D2BA2781-D6FF-441E-87DB-565B7EAAF8A7}" type="presParOf" srcId="{A700365D-BF3C-416E-89D1-68E1B7DC4B0F}" destId="{E1D75018-EC17-441A-A512-33B4F9BC0A54}" srcOrd="3" destOrd="0" presId="urn:microsoft.com/office/officeart/2008/layout/AscendingPictureAccentProcess"/>
    <dgm:cxn modelId="{6142C434-901A-451E-986A-25D2078B8638}" type="presParOf" srcId="{A700365D-BF3C-416E-89D1-68E1B7DC4B0F}" destId="{63BBEA1A-BFD5-453C-8B8D-59A63A11FD65}" srcOrd="4" destOrd="0" presId="urn:microsoft.com/office/officeart/2008/layout/AscendingPictureAccentProcess"/>
    <dgm:cxn modelId="{37FE3E27-6C62-4634-842E-9F3047752B1F}" type="presParOf" srcId="{A700365D-BF3C-416E-89D1-68E1B7DC4B0F}" destId="{651FB158-BCF9-45C7-95C6-046F8DBD3E14}" srcOrd="5" destOrd="0" presId="urn:microsoft.com/office/officeart/2008/layout/AscendingPictureAccentProcess"/>
    <dgm:cxn modelId="{2397CB86-0387-4988-9E3E-95B716B2B655}" type="presParOf" srcId="{A700365D-BF3C-416E-89D1-68E1B7DC4B0F}" destId="{C317F341-2D11-4A49-B17E-6F3997E75521}" srcOrd="6" destOrd="0" presId="urn:microsoft.com/office/officeart/2008/layout/AscendingPictureAccentProcess"/>
    <dgm:cxn modelId="{3F9F34ED-9F2D-4D11-92A0-732D3384F1F4}" type="presParOf" srcId="{A700365D-BF3C-416E-89D1-68E1B7DC4B0F}" destId="{008561B3-5256-48FE-9B62-691DA5A87CE0}" srcOrd="7" destOrd="0" presId="urn:microsoft.com/office/officeart/2008/layout/AscendingPictureAccentProcess"/>
    <dgm:cxn modelId="{CD5CDBAB-98AD-4706-8F1E-0355570C5DFE}" type="presParOf" srcId="{A700365D-BF3C-416E-89D1-68E1B7DC4B0F}" destId="{7390CE6C-8B20-43BF-B7CD-253B10BB4797}" srcOrd="8" destOrd="0" presId="urn:microsoft.com/office/officeart/2008/layout/AscendingPictureAccentProcess"/>
    <dgm:cxn modelId="{3B523C0B-18FB-4181-B213-7971520DC476}" type="presParOf" srcId="{A700365D-BF3C-416E-89D1-68E1B7DC4B0F}" destId="{378F16C3-CF48-4BEB-8801-74CE5A6D292C}" srcOrd="9" destOrd="0" presId="urn:microsoft.com/office/officeart/2008/layout/AscendingPictureAccentProcess"/>
    <dgm:cxn modelId="{2433DFDF-29B8-45B2-B991-12B9916D1C60}" type="presParOf" srcId="{A700365D-BF3C-416E-89D1-68E1B7DC4B0F}" destId="{F315E21E-2F76-46A9-B2C8-C73CFF77D75E}" srcOrd="10" destOrd="0" presId="urn:microsoft.com/office/officeart/2008/layout/AscendingPictureAccentProcess"/>
    <dgm:cxn modelId="{66F3D991-E86B-4913-BC43-546F36E88741}" type="presParOf" srcId="{A700365D-BF3C-416E-89D1-68E1B7DC4B0F}" destId="{A6045A19-CCD6-48EA-919D-93AF105EC996}" srcOrd="11" destOrd="0" presId="urn:microsoft.com/office/officeart/2008/layout/AscendingPictureAccentProcess"/>
    <dgm:cxn modelId="{861FA455-888C-4891-BF25-9D11C57CC620}" type="presParOf" srcId="{A700365D-BF3C-416E-89D1-68E1B7DC4B0F}" destId="{6AE22893-1BF0-4FCE-AC5F-507F48A23669}" srcOrd="12" destOrd="0" presId="urn:microsoft.com/office/officeart/2008/layout/AscendingPictureAccentProcess"/>
    <dgm:cxn modelId="{BD24B330-6629-4E79-9D2A-303EED167760}" type="presParOf" srcId="{A700365D-BF3C-416E-89D1-68E1B7DC4B0F}" destId="{BE9FA068-4D81-4635-86CB-59153BA09701}" srcOrd="13" destOrd="0" presId="urn:microsoft.com/office/officeart/2008/layout/AscendingPictureAccentProcess"/>
    <dgm:cxn modelId="{E5FD1D37-96B2-401E-86C6-843EB418CFF1}" type="presParOf" srcId="{A700365D-BF3C-416E-89D1-68E1B7DC4B0F}" destId="{3319B80A-A628-416B-9ABE-AF681BD25585}" srcOrd="14" destOrd="0" presId="urn:microsoft.com/office/officeart/2008/layout/AscendingPictureAccentProcess"/>
    <dgm:cxn modelId="{EB9DCD9F-A576-4043-B649-606E415723B8}" type="presParOf" srcId="{3319B80A-A628-416B-9ABE-AF681BD25585}" destId="{1090FD37-1701-45FD-8992-88C63615A870}" srcOrd="0" destOrd="0" presId="urn:microsoft.com/office/officeart/2008/layout/AscendingPictureAccentProcess"/>
    <dgm:cxn modelId="{3DD055A7-B60F-4A8F-BBFB-05AF855E67A6}" type="presParOf" srcId="{A700365D-BF3C-416E-89D1-68E1B7DC4B0F}" destId="{C29ADCDD-BEDE-4BB6-96CC-9742377AE5C9}" srcOrd="15" destOrd="0" presId="urn:microsoft.com/office/officeart/2008/layout/AscendingPictureAccentProcess"/>
    <dgm:cxn modelId="{534421B6-CE58-44A0-84BE-9948777C842C}" type="presParOf" srcId="{A700365D-BF3C-416E-89D1-68E1B7DC4B0F}" destId="{C3E1ADFE-7D85-40D7-A8CA-5585DDE5C932}" srcOrd="16" destOrd="0" presId="urn:microsoft.com/office/officeart/2008/layout/AscendingPictureAccentProcess"/>
    <dgm:cxn modelId="{CB4E4E6E-AC20-4770-9D28-447E6E8B0825}" type="presParOf" srcId="{A700365D-BF3C-416E-89D1-68E1B7DC4B0F}" destId="{5ED4255D-24D6-476B-AA94-08A8F0CB9B8E}" srcOrd="17" destOrd="0" presId="urn:microsoft.com/office/officeart/2008/layout/AscendingPictureAccentProcess"/>
    <dgm:cxn modelId="{E19DA03E-5E5E-4F55-9DEF-92FD0E442901}" type="presParOf" srcId="{5ED4255D-24D6-476B-AA94-08A8F0CB9B8E}" destId="{7D163C0E-58BA-4CAA-9078-2790BA7A2C9C}" srcOrd="0" destOrd="0" presId="urn:microsoft.com/office/officeart/2008/layout/AscendingPictureAccentProcess"/>
    <dgm:cxn modelId="{BCABE02B-F8B6-41CF-84BE-DEA20766FBB0}" type="presParOf" srcId="{A700365D-BF3C-416E-89D1-68E1B7DC4B0F}" destId="{DD52224E-82A5-432D-829F-69BA15476A92}" srcOrd="18" destOrd="0" presId="urn:microsoft.com/office/officeart/2008/layout/AscendingPictureAccentProcess"/>
    <dgm:cxn modelId="{23A798B3-A8E8-4F72-A7D5-E81BFFC94F0E}" type="presParOf" srcId="{A700365D-BF3C-416E-89D1-68E1B7DC4B0F}" destId="{80826825-0F07-4188-AF9C-AF5AC9D333A4}" srcOrd="19" destOrd="0" presId="urn:microsoft.com/office/officeart/2008/layout/AscendingPictureAccentProcess"/>
    <dgm:cxn modelId="{70F9D910-919F-405D-B8A4-AAA06E1E2CA2}" type="presParOf" srcId="{A700365D-BF3C-416E-89D1-68E1B7DC4B0F}" destId="{689056B1-FBBB-4028-96D8-AB670516ADCB}" srcOrd="20" destOrd="0" presId="urn:microsoft.com/office/officeart/2008/layout/AscendingPictureAccentProcess"/>
    <dgm:cxn modelId="{BC8D8B2C-84A4-411A-A079-649189CF175E}" type="presParOf" srcId="{689056B1-FBBB-4028-96D8-AB670516ADCB}" destId="{2763B152-63CC-4C1D-9E4E-483BE8A7D746}"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9C1D13-97C5-4794-BB06-E192A22CF336}" type="doc">
      <dgm:prSet loTypeId="urn:microsoft.com/office/officeart/2005/8/layout/hList7" loCatId="list" qsTypeId="urn:microsoft.com/office/officeart/2005/8/quickstyle/simple3" qsCatId="simple" csTypeId="urn:microsoft.com/office/officeart/2005/8/colors/accent1_2" csCatId="accent1" phldr="1"/>
      <dgm:spPr/>
      <dgm:t>
        <a:bodyPr/>
        <a:lstStyle/>
        <a:p>
          <a:endParaRPr lang="ru-RU"/>
        </a:p>
      </dgm:t>
    </dgm:pt>
    <dgm:pt modelId="{DD089FB2-EFC5-41C1-A463-6AC1CB46DB84}">
      <dgm:prSet phldrT="[Text]" custT="1"/>
      <dgm:spPr/>
      <dgm:t>
        <a:bodyPr/>
        <a:lstStyle/>
        <a:p>
          <a:r>
            <a:rPr lang="ru-RU" sz="16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Мобильные и веб- </a:t>
          </a:r>
          <a:br>
            <a:rPr lang="ru-RU" sz="16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br>
          <a:r>
            <a:rPr lang="ru-RU" sz="16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приложения</a:t>
          </a:r>
          <a:br>
            <a:rPr lang="ru-RU" sz="16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br>
          <a:r>
            <a:rPr lang="ru-RU" sz="16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для клиентов</a:t>
          </a:r>
          <a:endParaRPr lang="ru-RU" sz="1600" b="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8F0EEB94-9FBB-4B33-89C9-5F19ABD738ED}" type="parTrans" cxnId="{60A8F696-06C6-439A-8716-8661A140FAAA}">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15A1D248-7D89-4CF6-81F2-5502B681D63B}" type="sibTrans" cxnId="{60A8F696-06C6-439A-8716-8661A140FAAA}">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83216C5C-3185-4475-9737-0FF9FE7220C6}">
      <dgm:prSet phldrT="[Text]" custT="1"/>
      <dgm:spPr/>
      <dgm:t>
        <a:bodyPr/>
        <a:lstStyle/>
        <a:p>
          <a:r>
            <a:rPr lang="ru-RU"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 </a:t>
          </a:r>
          <a:r>
            <a:rPr lang="ro-RO"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Tango</a:t>
          </a:r>
          <a:endParaRPr lang="ru-RU" sz="1400" b="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952B6529-6847-41A6-89C5-D13525DD0B0F}" type="parTrans" cxnId="{6EAF3B04-0BF9-4F4E-8DDE-0A2A439C1AF7}">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9E2B0F90-6AEE-4235-819B-B156EEB12B8F}" type="sibTrans" cxnId="{6EAF3B04-0BF9-4F4E-8DDE-0A2A439C1AF7}">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4A87994E-46C8-45E2-BE1C-4007D4977DD4}">
      <dgm:prSet phldrT="[Text]" custT="1"/>
      <dgm:spPr/>
      <dgm:t>
        <a:bodyPr/>
        <a:lstStyle/>
        <a:p>
          <a:r>
            <a:rPr lang="ru-RU"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 </a:t>
          </a:r>
          <a:r>
            <a:rPr lang="ro-RO"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Factura mobile</a:t>
          </a:r>
          <a:endParaRPr lang="ru-RU" sz="1400" b="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652B66E3-1587-49F3-B006-F4252D9A6426}" type="parTrans" cxnId="{608F9D58-6FB7-4DAE-8E2E-B78AB2664B56}">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BF9175EB-C668-4B5F-97BB-1317C9613CE1}" type="sibTrans" cxnId="{608F9D58-6FB7-4DAE-8E2E-B78AB2664B56}">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3901EC40-6863-41E2-9886-9A3C65EC6267}">
      <dgm:prSet phldrT="[Text]" custT="1"/>
      <dgm:spPr/>
      <dgm:t>
        <a:bodyPr/>
        <a:lstStyle/>
        <a:p>
          <a:pPr algn="ctr"/>
          <a:r>
            <a:rPr lang="ru-RU" sz="18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Для Банков</a:t>
          </a:r>
          <a:endParaRPr lang="ru-RU" sz="1400" b="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B1B40F5E-5099-4A2D-A595-EEFB30573807}" type="parTrans" cxnId="{23FAA57A-E9D4-4064-9326-56F7F9142A9D}">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CBC864BF-90C1-4238-8317-D126B647C0B9}" type="sibTrans" cxnId="{23FAA57A-E9D4-4064-9326-56F7F9142A9D}">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1763F086-6B1F-4D53-9729-CA22D09F1F14}">
      <dgm:prSet phldrT="[Text]" custT="1"/>
      <dgm:spPr/>
      <dgm:t>
        <a:bodyPr/>
        <a:lstStyle/>
        <a:p>
          <a:pPr algn="l"/>
          <a:r>
            <a:rPr lang="ru-RU"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 Решение «Единого окна» </a:t>
          </a:r>
          <a:endParaRPr lang="ru-RU" sz="1400" b="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7AB59AB6-8B77-4D38-A9B4-230B351D62F7}" type="parTrans" cxnId="{E64CB0D8-5E3F-4159-873C-03560027D24E}">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66A7EB9A-D4BE-415B-B219-0852B07516F0}" type="sibTrans" cxnId="{E64CB0D8-5E3F-4159-873C-03560027D24E}">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1D361609-ED64-4278-A0B5-4EE0223E9D0F}">
      <dgm:prSet phldrT="[Text]" custT="1"/>
      <dgm:spPr/>
      <dgm:t>
        <a:bodyPr/>
        <a:lstStyle/>
        <a:p>
          <a:pPr algn="l"/>
          <a:r>
            <a:rPr lang="ru-RU"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 АБС «</a:t>
          </a:r>
          <a:r>
            <a:rPr lang="en-US" sz="1400" b="0" cap="none" spc="0" dirty="0" err="1"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BankOnline</a:t>
          </a:r>
          <a:r>
            <a:rPr lang="ru-RU"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 </a:t>
          </a:r>
          <a:br>
            <a:rPr lang="ru-RU"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br>
          <a:r>
            <a:rPr lang="ru-RU"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a:t>
          </a:r>
          <a:r>
            <a:rPr lang="ro-RO" sz="1400" dirty="0" smtClean="0">
              <a:solidFill>
                <a:schemeClr val="tx1"/>
              </a:solidFill>
              <a:latin typeface="Calibri" pitchFamily="34" charset="0"/>
              <a:cs typeface="Calibri" pitchFamily="34" charset="0"/>
            </a:rPr>
            <a:t>IFRS</a:t>
          </a:r>
          <a:r>
            <a:rPr lang="ru-RU" sz="1400" dirty="0" smtClean="0">
              <a:solidFill>
                <a:schemeClr val="tx1"/>
              </a:solidFill>
              <a:latin typeface="Calibri" pitchFamily="34" charset="0"/>
              <a:cs typeface="Calibri" pitchFamily="34" charset="0"/>
            </a:rPr>
            <a:t> сертифицирована)</a:t>
          </a:r>
          <a:endParaRPr lang="ru-RU" sz="1400" b="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E556CB99-E585-4C4C-9014-12CA5571E4C2}" type="parTrans" cxnId="{7BE51E07-61A2-454B-8224-10A1B807EDE4}">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54DC25D3-4F93-4D36-9CEF-977C3D05217D}" type="sibTrans" cxnId="{7BE51E07-61A2-454B-8224-10A1B807EDE4}">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A9CCF0B7-F709-49F1-A4AE-0F1490072E08}">
      <dgm:prSet phldrT="[Text]" custT="1"/>
      <dgm:spPr/>
      <dgm:t>
        <a:bodyPr/>
        <a:lstStyle/>
        <a:p>
          <a:pPr algn="ctr"/>
          <a:r>
            <a:rPr lang="ru-RU" sz="18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Для Правительства</a:t>
          </a:r>
          <a:endParaRPr lang="ru-RU" sz="1400" b="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DF8BBD71-ABB1-44C7-97DA-B0AC14BB3289}" type="parTrans" cxnId="{4260AE0F-FC56-4BA2-969C-65C72048B420}">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A6CD287C-4FDC-4F4F-BE9C-7F992EF78987}" type="sibTrans" cxnId="{4260AE0F-FC56-4BA2-969C-65C72048B420}">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5F30DF40-C68D-424D-AEE4-078CFC484DB6}">
      <dgm:prSet phldrT="[Text]" custT="1"/>
      <dgm:spPr/>
      <dgm:t>
        <a:bodyPr/>
        <a:lstStyle/>
        <a:p>
          <a:pPr algn="l"/>
          <a:r>
            <a:rPr lang="ru-RU"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Единый информационный центр для платежей в пользу госбюджета </a:t>
          </a:r>
          <a:br>
            <a:rPr lang="ru-RU"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br>
          <a:r>
            <a:rPr lang="ru-RU"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a:t>
          </a:r>
          <a:r>
            <a:rPr lang="ru-RU" sz="1400" dirty="0" smtClean="0">
              <a:solidFill>
                <a:schemeClr val="tx1"/>
              </a:solidFill>
              <a:latin typeface="Calibri" pitchFamily="34" charset="0"/>
              <a:cs typeface="Calibri" pitchFamily="34" charset="0"/>
            </a:rPr>
            <a:t>Правительство Республики Молдова использует как единую государственную платёжную платформу </a:t>
          </a:r>
          <a:r>
            <a:rPr lang="ru-RU" sz="1400" dirty="0" err="1" smtClean="0">
              <a:solidFill>
                <a:schemeClr val="tx1"/>
              </a:solidFill>
              <a:latin typeface="Calibri" pitchFamily="34" charset="0"/>
              <a:cs typeface="Calibri" pitchFamily="34" charset="0"/>
            </a:rPr>
            <a:t>МРау</a:t>
          </a:r>
          <a:r>
            <a:rPr lang="ru-RU" sz="1400" dirty="0" smtClean="0">
              <a:solidFill>
                <a:schemeClr val="tx1"/>
              </a:solidFill>
              <a:latin typeface="Calibri" pitchFamily="34" charset="0"/>
              <a:cs typeface="Calibri" pitchFamily="34" charset="0"/>
            </a:rPr>
            <a:t> с 2013 года) </a:t>
          </a:r>
          <a:endParaRPr lang="ru-RU" sz="1400" b="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BCEBA1F6-160A-45D1-AB98-EAC28CBEB90E}" type="parTrans" cxnId="{DE869811-467A-4C13-BB72-01A6208BB959}">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38DB2A25-7EA9-471A-A75B-39D7CBBDD4A4}" type="sibTrans" cxnId="{DE869811-467A-4C13-BB72-01A6208BB959}">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345832CC-E699-4C36-8C45-2F74049A7334}">
      <dgm:prSet phldrT="[Text]" custT="1"/>
      <dgm:spPr/>
      <dgm:t>
        <a:bodyPr/>
        <a:lstStyle/>
        <a:p>
          <a:r>
            <a:rPr lang="ru-RU"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 </a:t>
          </a:r>
          <a:r>
            <a:rPr lang="ro-RO"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T2C</a:t>
          </a:r>
          <a:endParaRPr lang="ru-RU" sz="1400" b="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B0B4854C-205C-4133-BFE4-407716AE7557}" type="parTrans" cxnId="{21EDAFD1-A55A-411F-BC8C-FCC80A616167}">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C0EFFC9F-1840-46E8-B99F-F4B78FFC0EAD}" type="sibTrans" cxnId="{21EDAFD1-A55A-411F-BC8C-FCC80A616167}">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CC32CADF-CA97-46FE-A0AF-486FA23984FB}">
      <dgm:prSet phldrT="[Text]" custT="1"/>
      <dgm:spPr/>
      <dgm:t>
        <a:bodyPr/>
        <a:lstStyle/>
        <a:p>
          <a:pPr algn="l"/>
          <a:r>
            <a:rPr lang="en-US"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 </a:t>
          </a:r>
          <a:r>
            <a:rPr lang="ru-RU"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Интернет</a:t>
          </a:r>
          <a:r>
            <a:rPr lang="en-US"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a:t>
          </a:r>
          <a:r>
            <a:rPr lang="ru-RU"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банкинг</a:t>
          </a:r>
          <a:endParaRPr lang="ru-RU" sz="1400" b="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1E201032-C64F-4217-8A79-5E468DE787C1}" type="parTrans" cxnId="{624544F9-C550-464F-80B2-E08048FED814}">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1C8065F1-105E-46D9-ADC4-B3378ECC99DC}" type="sibTrans" cxnId="{624544F9-C550-464F-80B2-E08048FED814}">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AE1AD17A-E5C4-4148-A67A-65779B370A35}">
      <dgm:prSet phldrT="[Text]" custT="1"/>
      <dgm:spPr/>
      <dgm:t>
        <a:bodyPr/>
        <a:lstStyle/>
        <a:p>
          <a:r>
            <a:rPr lang="ru-RU"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 </a:t>
          </a:r>
          <a:r>
            <a:rPr lang="ro-RO"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e-trafic</a:t>
          </a:r>
          <a:endParaRPr lang="ru-RU" sz="1400" b="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FB9B0624-0DA2-4190-9FBE-074FE229704E}" type="parTrans" cxnId="{D95FA8E3-96DD-4188-9FF1-248FD34BE33C}">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AB20F05A-F26D-419F-AEFE-591D7A458EA6}" type="sibTrans" cxnId="{D95FA8E3-96DD-4188-9FF1-248FD34BE33C}">
      <dgm:prSet/>
      <dgm:spPr/>
      <dgm:t>
        <a:bodyPr/>
        <a:lstStyle/>
        <a:p>
          <a:endParaRPr lang="ru-RU" b="0" cap="none" spc="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1648D4F1-3125-43EE-BF4F-80810F294182}">
      <dgm:prSet phldrT="[Text]" custT="1"/>
      <dgm:spPr/>
      <dgm:t>
        <a:bodyPr/>
        <a:lstStyle/>
        <a:p>
          <a:pPr algn="l"/>
          <a:r>
            <a:rPr lang="en-US"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 </a:t>
          </a:r>
          <a:r>
            <a:rPr lang="ru-RU" sz="1400" b="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Мобильный банк</a:t>
          </a:r>
          <a:endParaRPr lang="ru-RU" sz="1400" b="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gm:t>
    </dgm:pt>
    <dgm:pt modelId="{F2A2CCFE-CD8E-4128-82A4-83832ED849CC}" type="parTrans" cxnId="{8B67E1B3-D994-435A-85A0-6FCEE9BFF6D6}">
      <dgm:prSet/>
      <dgm:spPr/>
      <dgm:t>
        <a:bodyPr/>
        <a:lstStyle/>
        <a:p>
          <a:endParaRPr lang="en-GB"/>
        </a:p>
      </dgm:t>
    </dgm:pt>
    <dgm:pt modelId="{DA0275DB-02BF-4C00-9993-B3D3B446C5F4}" type="sibTrans" cxnId="{8B67E1B3-D994-435A-85A0-6FCEE9BFF6D6}">
      <dgm:prSet/>
      <dgm:spPr/>
      <dgm:t>
        <a:bodyPr/>
        <a:lstStyle/>
        <a:p>
          <a:endParaRPr lang="en-GB"/>
        </a:p>
      </dgm:t>
    </dgm:pt>
    <dgm:pt modelId="{D0C11D15-2027-4A55-8C4E-DDEF2EAC54E1}" type="pres">
      <dgm:prSet presAssocID="{879C1D13-97C5-4794-BB06-E192A22CF336}" presName="Name0" presStyleCnt="0">
        <dgm:presLayoutVars>
          <dgm:dir/>
          <dgm:resizeHandles val="exact"/>
        </dgm:presLayoutVars>
      </dgm:prSet>
      <dgm:spPr/>
      <dgm:t>
        <a:bodyPr/>
        <a:lstStyle/>
        <a:p>
          <a:endParaRPr lang="en-GB"/>
        </a:p>
      </dgm:t>
    </dgm:pt>
    <dgm:pt modelId="{862494EF-1D49-4282-B415-E90A22954DE0}" type="pres">
      <dgm:prSet presAssocID="{879C1D13-97C5-4794-BB06-E192A22CF336}" presName="fgShape" presStyleLbl="fgShp" presStyleIdx="0" presStyleCnt="1" custScaleX="104648"/>
      <dgm:spPr/>
      <dgm:t>
        <a:bodyPr/>
        <a:lstStyle/>
        <a:p>
          <a:endParaRPr lang="en-GB"/>
        </a:p>
      </dgm:t>
    </dgm:pt>
    <dgm:pt modelId="{7FDE7F86-484C-4DDB-9408-FCC1071963F0}" type="pres">
      <dgm:prSet presAssocID="{879C1D13-97C5-4794-BB06-E192A22CF336}" presName="linComp" presStyleCnt="0"/>
      <dgm:spPr/>
      <dgm:t>
        <a:bodyPr/>
        <a:lstStyle/>
        <a:p>
          <a:endParaRPr lang="en-GB"/>
        </a:p>
      </dgm:t>
    </dgm:pt>
    <dgm:pt modelId="{CD5737B6-4D23-4629-AA6F-C6EB94901481}" type="pres">
      <dgm:prSet presAssocID="{DD089FB2-EFC5-41C1-A463-6AC1CB46DB84}" presName="compNode" presStyleCnt="0"/>
      <dgm:spPr/>
      <dgm:t>
        <a:bodyPr/>
        <a:lstStyle/>
        <a:p>
          <a:endParaRPr lang="en-GB"/>
        </a:p>
      </dgm:t>
    </dgm:pt>
    <dgm:pt modelId="{CCED7114-0986-4570-B9B1-40956FB15391}" type="pres">
      <dgm:prSet presAssocID="{DD089FB2-EFC5-41C1-A463-6AC1CB46DB84}" presName="bkgdShape" presStyleLbl="node1" presStyleIdx="0" presStyleCnt="3"/>
      <dgm:spPr/>
      <dgm:t>
        <a:bodyPr/>
        <a:lstStyle/>
        <a:p>
          <a:endParaRPr lang="en-GB"/>
        </a:p>
      </dgm:t>
    </dgm:pt>
    <dgm:pt modelId="{7B22E041-CEA6-4657-BC0A-A2A0EFCF79A4}" type="pres">
      <dgm:prSet presAssocID="{DD089FB2-EFC5-41C1-A463-6AC1CB46DB84}" presName="nodeTx" presStyleLbl="node1" presStyleIdx="0" presStyleCnt="3">
        <dgm:presLayoutVars>
          <dgm:bulletEnabled val="1"/>
        </dgm:presLayoutVars>
      </dgm:prSet>
      <dgm:spPr/>
      <dgm:t>
        <a:bodyPr/>
        <a:lstStyle/>
        <a:p>
          <a:endParaRPr lang="en-GB"/>
        </a:p>
      </dgm:t>
    </dgm:pt>
    <dgm:pt modelId="{B88FFB55-66EA-4FF0-B8E4-0084C8CD0C74}" type="pres">
      <dgm:prSet presAssocID="{DD089FB2-EFC5-41C1-A463-6AC1CB46DB84}" presName="invisiNode" presStyleLbl="node1" presStyleIdx="0" presStyleCnt="3"/>
      <dgm:spPr/>
      <dgm:t>
        <a:bodyPr/>
        <a:lstStyle/>
        <a:p>
          <a:endParaRPr lang="en-GB"/>
        </a:p>
      </dgm:t>
    </dgm:pt>
    <dgm:pt modelId="{39390ED8-294A-4775-B974-249BCB6E8936}" type="pres">
      <dgm:prSet presAssocID="{DD089FB2-EFC5-41C1-A463-6AC1CB46DB84}" presName="imagNode" presStyleLbl="fgImgPlace1" presStyleIdx="0" presStyleCnt="3"/>
      <dgm:spPr>
        <a:blipFill rotWithShape="1">
          <a:blip xmlns:r="http://schemas.openxmlformats.org/officeDocument/2006/relationships" r:embed="rId1"/>
          <a:stretch>
            <a:fillRect/>
          </a:stretch>
        </a:blipFill>
      </dgm:spPr>
      <dgm:t>
        <a:bodyPr/>
        <a:lstStyle/>
        <a:p>
          <a:endParaRPr lang="en-GB"/>
        </a:p>
      </dgm:t>
    </dgm:pt>
    <dgm:pt modelId="{71F3C21B-22A3-4C0A-89F2-7D41EB115FCB}" type="pres">
      <dgm:prSet presAssocID="{15A1D248-7D89-4CF6-81F2-5502B681D63B}" presName="sibTrans" presStyleLbl="sibTrans2D1" presStyleIdx="0" presStyleCnt="0"/>
      <dgm:spPr/>
      <dgm:t>
        <a:bodyPr/>
        <a:lstStyle/>
        <a:p>
          <a:endParaRPr lang="en-GB"/>
        </a:p>
      </dgm:t>
    </dgm:pt>
    <dgm:pt modelId="{B821DEF1-D846-4FFA-A294-6A8503A205A6}" type="pres">
      <dgm:prSet presAssocID="{3901EC40-6863-41E2-9886-9A3C65EC6267}" presName="compNode" presStyleCnt="0"/>
      <dgm:spPr/>
      <dgm:t>
        <a:bodyPr/>
        <a:lstStyle/>
        <a:p>
          <a:endParaRPr lang="en-GB"/>
        </a:p>
      </dgm:t>
    </dgm:pt>
    <dgm:pt modelId="{AEA98842-1439-4C9E-BA89-C50F6BE76C01}" type="pres">
      <dgm:prSet presAssocID="{3901EC40-6863-41E2-9886-9A3C65EC6267}" presName="bkgdShape" presStyleLbl="node1" presStyleIdx="1" presStyleCnt="3"/>
      <dgm:spPr/>
      <dgm:t>
        <a:bodyPr/>
        <a:lstStyle/>
        <a:p>
          <a:endParaRPr lang="en-GB"/>
        </a:p>
      </dgm:t>
    </dgm:pt>
    <dgm:pt modelId="{1EBA4894-A06D-4A9B-9257-426971CAE258}" type="pres">
      <dgm:prSet presAssocID="{3901EC40-6863-41E2-9886-9A3C65EC6267}" presName="nodeTx" presStyleLbl="node1" presStyleIdx="1" presStyleCnt="3">
        <dgm:presLayoutVars>
          <dgm:bulletEnabled val="1"/>
        </dgm:presLayoutVars>
      </dgm:prSet>
      <dgm:spPr/>
      <dgm:t>
        <a:bodyPr/>
        <a:lstStyle/>
        <a:p>
          <a:endParaRPr lang="en-GB"/>
        </a:p>
      </dgm:t>
    </dgm:pt>
    <dgm:pt modelId="{E1143662-DC1D-4685-B86B-20B5985B3425}" type="pres">
      <dgm:prSet presAssocID="{3901EC40-6863-41E2-9886-9A3C65EC6267}" presName="invisiNode" presStyleLbl="node1" presStyleIdx="1" presStyleCnt="3"/>
      <dgm:spPr/>
      <dgm:t>
        <a:bodyPr/>
        <a:lstStyle/>
        <a:p>
          <a:endParaRPr lang="en-GB"/>
        </a:p>
      </dgm:t>
    </dgm:pt>
    <dgm:pt modelId="{354AE86E-51FC-4967-9994-D40152EC6FC0}" type="pres">
      <dgm:prSet presAssocID="{3901EC40-6863-41E2-9886-9A3C65EC6267}" presName="imagNode" presStyleLbl="fgImgPlace1" presStyleIdx="1" presStyleCnt="3"/>
      <dgm:spPr>
        <a:blipFill rotWithShape="1">
          <a:blip xmlns:r="http://schemas.openxmlformats.org/officeDocument/2006/relationships" r:embed="rId2"/>
          <a:stretch>
            <a:fillRect/>
          </a:stretch>
        </a:blipFill>
      </dgm:spPr>
      <dgm:t>
        <a:bodyPr/>
        <a:lstStyle/>
        <a:p>
          <a:endParaRPr lang="en-GB"/>
        </a:p>
      </dgm:t>
    </dgm:pt>
    <dgm:pt modelId="{E3272DE3-E365-40B5-8755-3C75BD9D91AF}" type="pres">
      <dgm:prSet presAssocID="{CBC864BF-90C1-4238-8317-D126B647C0B9}" presName="sibTrans" presStyleLbl="sibTrans2D1" presStyleIdx="0" presStyleCnt="0"/>
      <dgm:spPr/>
      <dgm:t>
        <a:bodyPr/>
        <a:lstStyle/>
        <a:p>
          <a:endParaRPr lang="en-GB"/>
        </a:p>
      </dgm:t>
    </dgm:pt>
    <dgm:pt modelId="{F03CFB11-FD4D-46FA-ADEE-3EC5E13CCFD3}" type="pres">
      <dgm:prSet presAssocID="{A9CCF0B7-F709-49F1-A4AE-0F1490072E08}" presName="compNode" presStyleCnt="0"/>
      <dgm:spPr/>
      <dgm:t>
        <a:bodyPr/>
        <a:lstStyle/>
        <a:p>
          <a:endParaRPr lang="en-GB"/>
        </a:p>
      </dgm:t>
    </dgm:pt>
    <dgm:pt modelId="{C4B09257-EFB5-4E38-96E7-8F62F437F7DE}" type="pres">
      <dgm:prSet presAssocID="{A9CCF0B7-F709-49F1-A4AE-0F1490072E08}" presName="bkgdShape" presStyleLbl="node1" presStyleIdx="2" presStyleCnt="3"/>
      <dgm:spPr/>
      <dgm:t>
        <a:bodyPr/>
        <a:lstStyle/>
        <a:p>
          <a:endParaRPr lang="en-GB"/>
        </a:p>
      </dgm:t>
    </dgm:pt>
    <dgm:pt modelId="{2B7B4E6F-A388-456A-9B10-54EEF343ACF7}" type="pres">
      <dgm:prSet presAssocID="{A9CCF0B7-F709-49F1-A4AE-0F1490072E08}" presName="nodeTx" presStyleLbl="node1" presStyleIdx="2" presStyleCnt="3">
        <dgm:presLayoutVars>
          <dgm:bulletEnabled val="1"/>
        </dgm:presLayoutVars>
      </dgm:prSet>
      <dgm:spPr/>
      <dgm:t>
        <a:bodyPr/>
        <a:lstStyle/>
        <a:p>
          <a:endParaRPr lang="en-GB"/>
        </a:p>
      </dgm:t>
    </dgm:pt>
    <dgm:pt modelId="{BCEAE17B-4E13-4E6F-B88A-81DC9F56B501}" type="pres">
      <dgm:prSet presAssocID="{A9CCF0B7-F709-49F1-A4AE-0F1490072E08}" presName="invisiNode" presStyleLbl="node1" presStyleIdx="2" presStyleCnt="3"/>
      <dgm:spPr/>
      <dgm:t>
        <a:bodyPr/>
        <a:lstStyle/>
        <a:p>
          <a:endParaRPr lang="en-GB"/>
        </a:p>
      </dgm:t>
    </dgm:pt>
    <dgm:pt modelId="{5F1A5864-957C-4077-AAD3-201EC550D909}" type="pres">
      <dgm:prSet presAssocID="{A9CCF0B7-F709-49F1-A4AE-0F1490072E08}" presName="imagNode" presStyleLbl="fgImgPlace1" presStyleIdx="2" presStyleCnt="3"/>
      <dgm:spPr>
        <a:blipFill rotWithShape="1">
          <a:blip xmlns:r="http://schemas.openxmlformats.org/officeDocument/2006/relationships" r:embed="rId3"/>
          <a:stretch>
            <a:fillRect/>
          </a:stretch>
        </a:blipFill>
      </dgm:spPr>
      <dgm:t>
        <a:bodyPr/>
        <a:lstStyle/>
        <a:p>
          <a:endParaRPr lang="en-GB"/>
        </a:p>
      </dgm:t>
    </dgm:pt>
  </dgm:ptLst>
  <dgm:cxnLst>
    <dgm:cxn modelId="{27743A96-50F6-4439-A47D-11F221178382}" type="presOf" srcId="{AE1AD17A-E5C4-4148-A67A-65779B370A35}" destId="{7B22E041-CEA6-4657-BC0A-A2A0EFCF79A4}" srcOrd="1" destOrd="4" presId="urn:microsoft.com/office/officeart/2005/8/layout/hList7"/>
    <dgm:cxn modelId="{5CC3D21F-BE57-4613-B2F4-290FC72E7C52}" type="presOf" srcId="{CC32CADF-CA97-46FE-A0AF-486FA23984FB}" destId="{1EBA4894-A06D-4A9B-9257-426971CAE258}" srcOrd="1" destOrd="3" presId="urn:microsoft.com/office/officeart/2005/8/layout/hList7"/>
    <dgm:cxn modelId="{F279576D-65F3-4456-88E9-7B7905033DFF}" type="presOf" srcId="{879C1D13-97C5-4794-BB06-E192A22CF336}" destId="{D0C11D15-2027-4A55-8C4E-DDEF2EAC54E1}" srcOrd="0" destOrd="0" presId="urn:microsoft.com/office/officeart/2005/8/layout/hList7"/>
    <dgm:cxn modelId="{6EAF3B04-0BF9-4F4E-8DDE-0A2A439C1AF7}" srcId="{DD089FB2-EFC5-41C1-A463-6AC1CB46DB84}" destId="{83216C5C-3185-4475-9737-0FF9FE7220C6}" srcOrd="0" destOrd="0" parTransId="{952B6529-6847-41A6-89C5-D13525DD0B0F}" sibTransId="{9E2B0F90-6AEE-4235-819B-B156EEB12B8F}"/>
    <dgm:cxn modelId="{7107426A-82C8-48E8-8BFF-43807AFD3D4C}" type="presOf" srcId="{A9CCF0B7-F709-49F1-A4AE-0F1490072E08}" destId="{2B7B4E6F-A388-456A-9B10-54EEF343ACF7}" srcOrd="1" destOrd="0" presId="urn:microsoft.com/office/officeart/2005/8/layout/hList7"/>
    <dgm:cxn modelId="{37719C40-AF7E-477F-A216-23774F8CBA45}" type="presOf" srcId="{4A87994E-46C8-45E2-BE1C-4007D4977DD4}" destId="{7B22E041-CEA6-4657-BC0A-A2A0EFCF79A4}" srcOrd="1" destOrd="2" presId="urn:microsoft.com/office/officeart/2005/8/layout/hList7"/>
    <dgm:cxn modelId="{87025D65-94BB-4D02-BE71-5746AA6F351F}" type="presOf" srcId="{DD089FB2-EFC5-41C1-A463-6AC1CB46DB84}" destId="{CCED7114-0986-4570-B9B1-40956FB15391}" srcOrd="0" destOrd="0" presId="urn:microsoft.com/office/officeart/2005/8/layout/hList7"/>
    <dgm:cxn modelId="{2F8A2E4D-E9DA-4255-BB1B-7DC6D05A027C}" type="presOf" srcId="{DD089FB2-EFC5-41C1-A463-6AC1CB46DB84}" destId="{7B22E041-CEA6-4657-BC0A-A2A0EFCF79A4}" srcOrd="1" destOrd="0" presId="urn:microsoft.com/office/officeart/2005/8/layout/hList7"/>
    <dgm:cxn modelId="{D95FA8E3-96DD-4188-9FF1-248FD34BE33C}" srcId="{DD089FB2-EFC5-41C1-A463-6AC1CB46DB84}" destId="{AE1AD17A-E5C4-4148-A67A-65779B370A35}" srcOrd="3" destOrd="0" parTransId="{FB9B0624-0DA2-4190-9FBE-074FE229704E}" sibTransId="{AB20F05A-F26D-419F-AEFE-591D7A458EA6}"/>
    <dgm:cxn modelId="{D135E2AD-DF11-4EAE-B007-559ECB7953FD}" type="presOf" srcId="{1763F086-6B1F-4D53-9729-CA22D09F1F14}" destId="{1EBA4894-A06D-4A9B-9257-426971CAE258}" srcOrd="1" destOrd="1" presId="urn:microsoft.com/office/officeart/2005/8/layout/hList7"/>
    <dgm:cxn modelId="{DE869811-467A-4C13-BB72-01A6208BB959}" srcId="{A9CCF0B7-F709-49F1-A4AE-0F1490072E08}" destId="{5F30DF40-C68D-424D-AEE4-078CFC484DB6}" srcOrd="0" destOrd="0" parTransId="{BCEBA1F6-160A-45D1-AB98-EAC28CBEB90E}" sibTransId="{38DB2A25-7EA9-471A-A75B-39D7CBBDD4A4}"/>
    <dgm:cxn modelId="{7BE51E07-61A2-454B-8224-10A1B807EDE4}" srcId="{3901EC40-6863-41E2-9886-9A3C65EC6267}" destId="{1D361609-ED64-4278-A0B5-4EE0223E9D0F}" srcOrd="1" destOrd="0" parTransId="{E556CB99-E585-4C4C-9014-12CA5571E4C2}" sibTransId="{54DC25D3-4F93-4D36-9CEF-977C3D05217D}"/>
    <dgm:cxn modelId="{AD00568F-F600-4DAE-AF71-415751B97686}" type="presOf" srcId="{1648D4F1-3125-43EE-BF4F-80810F294182}" destId="{1EBA4894-A06D-4A9B-9257-426971CAE258}" srcOrd="1" destOrd="4" presId="urn:microsoft.com/office/officeart/2005/8/layout/hList7"/>
    <dgm:cxn modelId="{FDD90EDD-4CA5-4A3E-BB3E-D8AEADF5B5EC}" type="presOf" srcId="{CBC864BF-90C1-4238-8317-D126B647C0B9}" destId="{E3272DE3-E365-40B5-8755-3C75BD9D91AF}" srcOrd="0" destOrd="0" presId="urn:microsoft.com/office/officeart/2005/8/layout/hList7"/>
    <dgm:cxn modelId="{3C2B0D36-2889-40B1-A7F5-141553DEFA50}" type="presOf" srcId="{1648D4F1-3125-43EE-BF4F-80810F294182}" destId="{AEA98842-1439-4C9E-BA89-C50F6BE76C01}" srcOrd="0" destOrd="4" presId="urn:microsoft.com/office/officeart/2005/8/layout/hList7"/>
    <dgm:cxn modelId="{BA2A82DA-0F6D-4381-A5B5-61A45C5162D4}" type="presOf" srcId="{83216C5C-3185-4475-9737-0FF9FE7220C6}" destId="{CCED7114-0986-4570-B9B1-40956FB15391}" srcOrd="0" destOrd="1" presId="urn:microsoft.com/office/officeart/2005/8/layout/hList7"/>
    <dgm:cxn modelId="{74034279-9CA3-4577-96C1-C2E4F3FCF740}" type="presOf" srcId="{83216C5C-3185-4475-9737-0FF9FE7220C6}" destId="{7B22E041-CEA6-4657-BC0A-A2A0EFCF79A4}" srcOrd="1" destOrd="1" presId="urn:microsoft.com/office/officeart/2005/8/layout/hList7"/>
    <dgm:cxn modelId="{4260AE0F-FC56-4BA2-969C-65C72048B420}" srcId="{879C1D13-97C5-4794-BB06-E192A22CF336}" destId="{A9CCF0B7-F709-49F1-A4AE-0F1490072E08}" srcOrd="2" destOrd="0" parTransId="{DF8BBD71-ABB1-44C7-97DA-B0AC14BB3289}" sibTransId="{A6CD287C-4FDC-4F4F-BE9C-7F992EF78987}"/>
    <dgm:cxn modelId="{324B601E-007B-44E3-86B7-DB99CD0AEE4B}" type="presOf" srcId="{5F30DF40-C68D-424D-AEE4-078CFC484DB6}" destId="{2B7B4E6F-A388-456A-9B10-54EEF343ACF7}" srcOrd="1" destOrd="1" presId="urn:microsoft.com/office/officeart/2005/8/layout/hList7"/>
    <dgm:cxn modelId="{60A8F696-06C6-439A-8716-8661A140FAAA}" srcId="{879C1D13-97C5-4794-BB06-E192A22CF336}" destId="{DD089FB2-EFC5-41C1-A463-6AC1CB46DB84}" srcOrd="0" destOrd="0" parTransId="{8F0EEB94-9FBB-4B33-89C9-5F19ABD738ED}" sibTransId="{15A1D248-7D89-4CF6-81F2-5502B681D63B}"/>
    <dgm:cxn modelId="{5A0B281F-2314-4453-BDD0-A47D9B60DC0D}" type="presOf" srcId="{CC32CADF-CA97-46FE-A0AF-486FA23984FB}" destId="{AEA98842-1439-4C9E-BA89-C50F6BE76C01}" srcOrd="0" destOrd="3" presId="urn:microsoft.com/office/officeart/2005/8/layout/hList7"/>
    <dgm:cxn modelId="{624544F9-C550-464F-80B2-E08048FED814}" srcId="{3901EC40-6863-41E2-9886-9A3C65EC6267}" destId="{CC32CADF-CA97-46FE-A0AF-486FA23984FB}" srcOrd="2" destOrd="0" parTransId="{1E201032-C64F-4217-8A79-5E468DE787C1}" sibTransId="{1C8065F1-105E-46D9-ADC4-B3378ECC99DC}"/>
    <dgm:cxn modelId="{8B67E1B3-D994-435A-85A0-6FCEE9BFF6D6}" srcId="{3901EC40-6863-41E2-9886-9A3C65EC6267}" destId="{1648D4F1-3125-43EE-BF4F-80810F294182}" srcOrd="3" destOrd="0" parTransId="{F2A2CCFE-CD8E-4128-82A4-83832ED849CC}" sibTransId="{DA0275DB-02BF-4C00-9993-B3D3B446C5F4}"/>
    <dgm:cxn modelId="{DDB1816F-92A8-4D96-900E-2CEAADF61F9B}" type="presOf" srcId="{AE1AD17A-E5C4-4148-A67A-65779B370A35}" destId="{CCED7114-0986-4570-B9B1-40956FB15391}" srcOrd="0" destOrd="4" presId="urn:microsoft.com/office/officeart/2005/8/layout/hList7"/>
    <dgm:cxn modelId="{3E70D8B2-072E-4699-9F08-FEFCCEB09F78}" type="presOf" srcId="{345832CC-E699-4C36-8C45-2F74049A7334}" destId="{CCED7114-0986-4570-B9B1-40956FB15391}" srcOrd="0" destOrd="3" presId="urn:microsoft.com/office/officeart/2005/8/layout/hList7"/>
    <dgm:cxn modelId="{3DE59EFA-0FF9-4F16-B8EE-96EA35154E39}" type="presOf" srcId="{3901EC40-6863-41E2-9886-9A3C65EC6267}" destId="{1EBA4894-A06D-4A9B-9257-426971CAE258}" srcOrd="1" destOrd="0" presId="urn:microsoft.com/office/officeart/2005/8/layout/hList7"/>
    <dgm:cxn modelId="{E64CB0D8-5E3F-4159-873C-03560027D24E}" srcId="{3901EC40-6863-41E2-9886-9A3C65EC6267}" destId="{1763F086-6B1F-4D53-9729-CA22D09F1F14}" srcOrd="0" destOrd="0" parTransId="{7AB59AB6-8B77-4D38-A9B4-230B351D62F7}" sibTransId="{66A7EB9A-D4BE-415B-B219-0852B07516F0}"/>
    <dgm:cxn modelId="{608F9D58-6FB7-4DAE-8E2E-B78AB2664B56}" srcId="{DD089FB2-EFC5-41C1-A463-6AC1CB46DB84}" destId="{4A87994E-46C8-45E2-BE1C-4007D4977DD4}" srcOrd="1" destOrd="0" parTransId="{652B66E3-1587-49F3-B006-F4252D9A6426}" sibTransId="{BF9175EB-C668-4B5F-97BB-1317C9613CE1}"/>
    <dgm:cxn modelId="{3C65EC70-79D7-40F6-BD2D-A6CA861863FC}" type="presOf" srcId="{A9CCF0B7-F709-49F1-A4AE-0F1490072E08}" destId="{C4B09257-EFB5-4E38-96E7-8F62F437F7DE}" srcOrd="0" destOrd="0" presId="urn:microsoft.com/office/officeart/2005/8/layout/hList7"/>
    <dgm:cxn modelId="{23FAA57A-E9D4-4064-9326-56F7F9142A9D}" srcId="{879C1D13-97C5-4794-BB06-E192A22CF336}" destId="{3901EC40-6863-41E2-9886-9A3C65EC6267}" srcOrd="1" destOrd="0" parTransId="{B1B40F5E-5099-4A2D-A595-EEFB30573807}" sibTransId="{CBC864BF-90C1-4238-8317-D126B647C0B9}"/>
    <dgm:cxn modelId="{F4897B10-CA91-4224-9739-E4F6D3520022}" type="presOf" srcId="{3901EC40-6863-41E2-9886-9A3C65EC6267}" destId="{AEA98842-1439-4C9E-BA89-C50F6BE76C01}" srcOrd="0" destOrd="0" presId="urn:microsoft.com/office/officeart/2005/8/layout/hList7"/>
    <dgm:cxn modelId="{7EAB7274-96D7-4E02-BC71-2D1DFD909711}" type="presOf" srcId="{15A1D248-7D89-4CF6-81F2-5502B681D63B}" destId="{71F3C21B-22A3-4C0A-89F2-7D41EB115FCB}" srcOrd="0" destOrd="0" presId="urn:microsoft.com/office/officeart/2005/8/layout/hList7"/>
    <dgm:cxn modelId="{90C7668F-5EC0-4CD8-B6C8-DA77D7095CF2}" type="presOf" srcId="{1D361609-ED64-4278-A0B5-4EE0223E9D0F}" destId="{1EBA4894-A06D-4A9B-9257-426971CAE258}" srcOrd="1" destOrd="2" presId="urn:microsoft.com/office/officeart/2005/8/layout/hList7"/>
    <dgm:cxn modelId="{8920D952-89BD-4E4C-8110-C0C093FAEBCE}" type="presOf" srcId="{4A87994E-46C8-45E2-BE1C-4007D4977DD4}" destId="{CCED7114-0986-4570-B9B1-40956FB15391}" srcOrd="0" destOrd="2" presId="urn:microsoft.com/office/officeart/2005/8/layout/hList7"/>
    <dgm:cxn modelId="{79354B18-A418-42D3-9EE6-E03634C0200F}" type="presOf" srcId="{345832CC-E699-4C36-8C45-2F74049A7334}" destId="{7B22E041-CEA6-4657-BC0A-A2A0EFCF79A4}" srcOrd="1" destOrd="3" presId="urn:microsoft.com/office/officeart/2005/8/layout/hList7"/>
    <dgm:cxn modelId="{A3AA955C-66B7-43CE-91E2-663F16B15A71}" type="presOf" srcId="{1D361609-ED64-4278-A0B5-4EE0223E9D0F}" destId="{AEA98842-1439-4C9E-BA89-C50F6BE76C01}" srcOrd="0" destOrd="2" presId="urn:microsoft.com/office/officeart/2005/8/layout/hList7"/>
    <dgm:cxn modelId="{21EDAFD1-A55A-411F-BC8C-FCC80A616167}" srcId="{DD089FB2-EFC5-41C1-A463-6AC1CB46DB84}" destId="{345832CC-E699-4C36-8C45-2F74049A7334}" srcOrd="2" destOrd="0" parTransId="{B0B4854C-205C-4133-BFE4-407716AE7557}" sibTransId="{C0EFFC9F-1840-46E8-B99F-F4B78FFC0EAD}"/>
    <dgm:cxn modelId="{7ED1373C-BF0F-4138-B262-CF4AFA48C5DE}" type="presOf" srcId="{1763F086-6B1F-4D53-9729-CA22D09F1F14}" destId="{AEA98842-1439-4C9E-BA89-C50F6BE76C01}" srcOrd="0" destOrd="1" presId="urn:microsoft.com/office/officeart/2005/8/layout/hList7"/>
    <dgm:cxn modelId="{3E8B8F80-F2B0-44D6-A741-A1683C42ED97}" type="presOf" srcId="{5F30DF40-C68D-424D-AEE4-078CFC484DB6}" destId="{C4B09257-EFB5-4E38-96E7-8F62F437F7DE}" srcOrd="0" destOrd="1" presId="urn:microsoft.com/office/officeart/2005/8/layout/hList7"/>
    <dgm:cxn modelId="{F687A0A3-A6B7-46E7-A4EB-6DE4FF498D7A}" type="presParOf" srcId="{D0C11D15-2027-4A55-8C4E-DDEF2EAC54E1}" destId="{862494EF-1D49-4282-B415-E90A22954DE0}" srcOrd="0" destOrd="0" presId="urn:microsoft.com/office/officeart/2005/8/layout/hList7"/>
    <dgm:cxn modelId="{6C090368-D061-4A9F-BEB6-29EF7406D94D}" type="presParOf" srcId="{D0C11D15-2027-4A55-8C4E-DDEF2EAC54E1}" destId="{7FDE7F86-484C-4DDB-9408-FCC1071963F0}" srcOrd="1" destOrd="0" presId="urn:microsoft.com/office/officeart/2005/8/layout/hList7"/>
    <dgm:cxn modelId="{0B5D3D46-4C34-445C-85B4-6CD4C5D6060F}" type="presParOf" srcId="{7FDE7F86-484C-4DDB-9408-FCC1071963F0}" destId="{CD5737B6-4D23-4629-AA6F-C6EB94901481}" srcOrd="0" destOrd="0" presId="urn:microsoft.com/office/officeart/2005/8/layout/hList7"/>
    <dgm:cxn modelId="{6BC19E63-5EC7-4CFA-931D-D5EFC85373C7}" type="presParOf" srcId="{CD5737B6-4D23-4629-AA6F-C6EB94901481}" destId="{CCED7114-0986-4570-B9B1-40956FB15391}" srcOrd="0" destOrd="0" presId="urn:microsoft.com/office/officeart/2005/8/layout/hList7"/>
    <dgm:cxn modelId="{652E7946-D089-4028-A035-302A9AC718DF}" type="presParOf" srcId="{CD5737B6-4D23-4629-AA6F-C6EB94901481}" destId="{7B22E041-CEA6-4657-BC0A-A2A0EFCF79A4}" srcOrd="1" destOrd="0" presId="urn:microsoft.com/office/officeart/2005/8/layout/hList7"/>
    <dgm:cxn modelId="{2DD3E77C-0105-4988-95C8-D70486C158C2}" type="presParOf" srcId="{CD5737B6-4D23-4629-AA6F-C6EB94901481}" destId="{B88FFB55-66EA-4FF0-B8E4-0084C8CD0C74}" srcOrd="2" destOrd="0" presId="urn:microsoft.com/office/officeart/2005/8/layout/hList7"/>
    <dgm:cxn modelId="{B09DEF35-BD30-489B-89C8-30DC4C69D623}" type="presParOf" srcId="{CD5737B6-4D23-4629-AA6F-C6EB94901481}" destId="{39390ED8-294A-4775-B974-249BCB6E8936}" srcOrd="3" destOrd="0" presId="urn:microsoft.com/office/officeart/2005/8/layout/hList7"/>
    <dgm:cxn modelId="{D8D752F5-8443-45EB-A07A-7C3ADE1EA985}" type="presParOf" srcId="{7FDE7F86-484C-4DDB-9408-FCC1071963F0}" destId="{71F3C21B-22A3-4C0A-89F2-7D41EB115FCB}" srcOrd="1" destOrd="0" presId="urn:microsoft.com/office/officeart/2005/8/layout/hList7"/>
    <dgm:cxn modelId="{4C83E490-6258-4C2F-953D-C379F6B74473}" type="presParOf" srcId="{7FDE7F86-484C-4DDB-9408-FCC1071963F0}" destId="{B821DEF1-D846-4FFA-A294-6A8503A205A6}" srcOrd="2" destOrd="0" presId="urn:microsoft.com/office/officeart/2005/8/layout/hList7"/>
    <dgm:cxn modelId="{92EDE618-B6D1-4BB9-8B23-0D534171ED86}" type="presParOf" srcId="{B821DEF1-D846-4FFA-A294-6A8503A205A6}" destId="{AEA98842-1439-4C9E-BA89-C50F6BE76C01}" srcOrd="0" destOrd="0" presId="urn:microsoft.com/office/officeart/2005/8/layout/hList7"/>
    <dgm:cxn modelId="{59725C75-A76E-42CB-A743-97CD20BE066D}" type="presParOf" srcId="{B821DEF1-D846-4FFA-A294-6A8503A205A6}" destId="{1EBA4894-A06D-4A9B-9257-426971CAE258}" srcOrd="1" destOrd="0" presId="urn:microsoft.com/office/officeart/2005/8/layout/hList7"/>
    <dgm:cxn modelId="{067A06B6-B333-4FB6-85FF-99D8B84E62D3}" type="presParOf" srcId="{B821DEF1-D846-4FFA-A294-6A8503A205A6}" destId="{E1143662-DC1D-4685-B86B-20B5985B3425}" srcOrd="2" destOrd="0" presId="urn:microsoft.com/office/officeart/2005/8/layout/hList7"/>
    <dgm:cxn modelId="{DBD45A30-0F9B-40FF-B547-05F457D3F9F5}" type="presParOf" srcId="{B821DEF1-D846-4FFA-A294-6A8503A205A6}" destId="{354AE86E-51FC-4967-9994-D40152EC6FC0}" srcOrd="3" destOrd="0" presId="urn:microsoft.com/office/officeart/2005/8/layout/hList7"/>
    <dgm:cxn modelId="{02634E69-C114-462E-A727-8EBAD85DC18C}" type="presParOf" srcId="{7FDE7F86-484C-4DDB-9408-FCC1071963F0}" destId="{E3272DE3-E365-40B5-8755-3C75BD9D91AF}" srcOrd="3" destOrd="0" presId="urn:microsoft.com/office/officeart/2005/8/layout/hList7"/>
    <dgm:cxn modelId="{633C5642-4AE6-40B1-B6AD-88146B00572E}" type="presParOf" srcId="{7FDE7F86-484C-4DDB-9408-FCC1071963F0}" destId="{F03CFB11-FD4D-46FA-ADEE-3EC5E13CCFD3}" srcOrd="4" destOrd="0" presId="urn:microsoft.com/office/officeart/2005/8/layout/hList7"/>
    <dgm:cxn modelId="{BD4342BF-BBC5-4B99-AAC5-107480998178}" type="presParOf" srcId="{F03CFB11-FD4D-46FA-ADEE-3EC5E13CCFD3}" destId="{C4B09257-EFB5-4E38-96E7-8F62F437F7DE}" srcOrd="0" destOrd="0" presId="urn:microsoft.com/office/officeart/2005/8/layout/hList7"/>
    <dgm:cxn modelId="{17FBEFD8-38B9-4817-854B-00DB816113C6}" type="presParOf" srcId="{F03CFB11-FD4D-46FA-ADEE-3EC5E13CCFD3}" destId="{2B7B4E6F-A388-456A-9B10-54EEF343ACF7}" srcOrd="1" destOrd="0" presId="urn:microsoft.com/office/officeart/2005/8/layout/hList7"/>
    <dgm:cxn modelId="{3DEC31A4-CD1C-408F-A029-E02EF7690C69}" type="presParOf" srcId="{F03CFB11-FD4D-46FA-ADEE-3EC5E13CCFD3}" destId="{BCEAE17B-4E13-4E6F-B88A-81DC9F56B501}" srcOrd="2" destOrd="0" presId="urn:microsoft.com/office/officeart/2005/8/layout/hList7"/>
    <dgm:cxn modelId="{47150B21-DF0D-4184-B44C-1EFC52D0BDFA}" type="presParOf" srcId="{F03CFB11-FD4D-46FA-ADEE-3EC5E13CCFD3}" destId="{5F1A5864-957C-4077-AAD3-201EC550D90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CCBF81-1E3A-4186-BFE1-0033697C7700}" type="doc">
      <dgm:prSet loTypeId="urn:microsoft.com/office/officeart/2005/8/layout/chevron1" loCatId="process" qsTypeId="urn:microsoft.com/office/officeart/2005/8/quickstyle/simple1" qsCatId="simple" csTypeId="urn:microsoft.com/office/officeart/2005/8/colors/accent1_2" csCatId="accent1" phldr="1"/>
      <dgm:spPr/>
    </dgm:pt>
    <dgm:pt modelId="{7A9CC9C0-6469-48F0-9761-D5E187CB74B2}">
      <dgm:prSet phldrT="[Text]" custT="1"/>
      <dgm:spPr>
        <a:solidFill>
          <a:srgbClr val="92D050"/>
        </a:solidFill>
      </dgm:spPr>
      <dgm:t>
        <a:bodyPr/>
        <a:lstStyle/>
        <a:p>
          <a:r>
            <a:rPr lang="ru-RU" sz="1200" dirty="0" smtClean="0">
              <a:solidFill>
                <a:schemeClr val="tx1"/>
              </a:solidFill>
              <a:latin typeface="Calibri" pitchFamily="34" charset="0"/>
              <a:cs typeface="Calibri" pitchFamily="34" charset="0"/>
            </a:rPr>
            <a:t>Оформить подписку</a:t>
          </a:r>
          <a:endParaRPr lang="en-GB" sz="1200" dirty="0">
            <a:solidFill>
              <a:schemeClr val="tx1"/>
            </a:solidFill>
            <a:latin typeface="Calibri" pitchFamily="34" charset="0"/>
            <a:cs typeface="Calibri" pitchFamily="34" charset="0"/>
          </a:endParaRPr>
        </a:p>
      </dgm:t>
    </dgm:pt>
    <dgm:pt modelId="{54B3E8D7-8451-45A7-8F12-CC96C763DC8C}" type="parTrans" cxnId="{39B7B93C-5D7C-43C5-9434-B651B9EC521C}">
      <dgm:prSet/>
      <dgm:spPr/>
      <dgm:t>
        <a:bodyPr/>
        <a:lstStyle/>
        <a:p>
          <a:endParaRPr lang="en-GB"/>
        </a:p>
      </dgm:t>
    </dgm:pt>
    <dgm:pt modelId="{AFDD5140-2ACD-43EE-9D0F-CFC603886934}" type="sibTrans" cxnId="{39B7B93C-5D7C-43C5-9434-B651B9EC521C}">
      <dgm:prSet/>
      <dgm:spPr/>
      <dgm:t>
        <a:bodyPr/>
        <a:lstStyle/>
        <a:p>
          <a:endParaRPr lang="en-GB"/>
        </a:p>
      </dgm:t>
    </dgm:pt>
    <dgm:pt modelId="{6D4F7BD9-24CD-4F82-B22F-BDF77472D7B1}">
      <dgm:prSet phldrT="[Text]" custT="1"/>
      <dgm:spPr>
        <a:solidFill>
          <a:srgbClr val="92D050"/>
        </a:solidFill>
      </dgm:spPr>
      <dgm:t>
        <a:bodyPr/>
        <a:lstStyle/>
        <a:p>
          <a:r>
            <a:rPr lang="ru-RU" sz="1200" dirty="0" smtClean="0">
              <a:solidFill>
                <a:schemeClr val="tx1"/>
              </a:solidFill>
              <a:latin typeface="Calibri" pitchFamily="34" charset="0"/>
              <a:cs typeface="Calibri" pitchFamily="34" charset="0"/>
            </a:rPr>
            <a:t>Получить уведомление о нарушении</a:t>
          </a:r>
        </a:p>
      </dgm:t>
    </dgm:pt>
    <dgm:pt modelId="{D9017336-B481-4B46-8D85-A763159FDD3B}" type="parTrans" cxnId="{1BF52AFC-0501-4D9F-A540-36398707F14E}">
      <dgm:prSet/>
      <dgm:spPr/>
      <dgm:t>
        <a:bodyPr/>
        <a:lstStyle/>
        <a:p>
          <a:endParaRPr lang="en-GB"/>
        </a:p>
      </dgm:t>
    </dgm:pt>
    <dgm:pt modelId="{EA232CBF-409A-428B-9C08-E3648CC39461}" type="sibTrans" cxnId="{1BF52AFC-0501-4D9F-A540-36398707F14E}">
      <dgm:prSet/>
      <dgm:spPr/>
      <dgm:t>
        <a:bodyPr/>
        <a:lstStyle/>
        <a:p>
          <a:endParaRPr lang="en-GB"/>
        </a:p>
      </dgm:t>
    </dgm:pt>
    <dgm:pt modelId="{533F3CD8-580B-4912-9A74-BC1C6324734B}">
      <dgm:prSet phldrT="[Text]" custT="1"/>
      <dgm:spPr>
        <a:solidFill>
          <a:srgbClr val="92D050"/>
        </a:solidFill>
      </dgm:spPr>
      <dgm:t>
        <a:bodyPr/>
        <a:lstStyle/>
        <a:p>
          <a:r>
            <a:rPr lang="ru-RU" sz="1200" dirty="0" smtClean="0">
              <a:solidFill>
                <a:schemeClr val="tx1"/>
              </a:solidFill>
              <a:latin typeface="Calibri" pitchFamily="34" charset="0"/>
              <a:cs typeface="Calibri" pitchFamily="34" charset="0"/>
            </a:rPr>
            <a:t>Оплатить штраф </a:t>
          </a:r>
          <a:endParaRPr lang="en-US" sz="1200" dirty="0" smtClean="0">
            <a:solidFill>
              <a:schemeClr val="tx1"/>
            </a:solidFill>
            <a:latin typeface="Calibri" pitchFamily="34" charset="0"/>
            <a:cs typeface="Calibri" pitchFamily="34" charset="0"/>
          </a:endParaRPr>
        </a:p>
        <a:p>
          <a:r>
            <a:rPr lang="en-US" sz="1200" dirty="0" err="1" smtClean="0">
              <a:solidFill>
                <a:schemeClr val="tx1"/>
              </a:solidFill>
              <a:latin typeface="Calibri" pitchFamily="34" charset="0"/>
              <a:cs typeface="Calibri" pitchFamily="34" charset="0"/>
            </a:rPr>
            <a:t>MobileID</a:t>
          </a:r>
          <a:endParaRPr lang="ru-RU" sz="1200" dirty="0" smtClean="0">
            <a:solidFill>
              <a:schemeClr val="tx1"/>
            </a:solidFill>
            <a:latin typeface="Calibri" pitchFamily="34" charset="0"/>
            <a:cs typeface="Calibri" pitchFamily="34" charset="0"/>
          </a:endParaRPr>
        </a:p>
      </dgm:t>
    </dgm:pt>
    <dgm:pt modelId="{538D15DF-5AC3-4433-9402-1F21F0246732}" type="parTrans" cxnId="{EE23AAF3-6295-45B8-8E90-B0AC511F216E}">
      <dgm:prSet/>
      <dgm:spPr/>
      <dgm:t>
        <a:bodyPr/>
        <a:lstStyle/>
        <a:p>
          <a:endParaRPr lang="en-GB"/>
        </a:p>
      </dgm:t>
    </dgm:pt>
    <dgm:pt modelId="{0080ECD1-FB91-4496-A217-5CCB72121301}" type="sibTrans" cxnId="{EE23AAF3-6295-45B8-8E90-B0AC511F216E}">
      <dgm:prSet/>
      <dgm:spPr/>
      <dgm:t>
        <a:bodyPr/>
        <a:lstStyle/>
        <a:p>
          <a:endParaRPr lang="en-GB"/>
        </a:p>
      </dgm:t>
    </dgm:pt>
    <dgm:pt modelId="{FA38F9DB-51C5-4E27-93C8-F5629237E654}">
      <dgm:prSet phldrT="[Text]" custT="1"/>
      <dgm:spPr>
        <a:solidFill>
          <a:srgbClr val="FF0000"/>
        </a:solidFill>
      </dgm:spPr>
      <dgm:t>
        <a:bodyPr/>
        <a:lstStyle/>
        <a:p>
          <a:r>
            <a:rPr lang="ru-RU" sz="1200" dirty="0" smtClean="0">
              <a:solidFill>
                <a:schemeClr val="tx1"/>
              </a:solidFill>
              <a:latin typeface="Calibri" pitchFamily="34" charset="0"/>
              <a:cs typeface="Calibri" pitchFamily="34" charset="0"/>
            </a:rPr>
            <a:t>Камера регистрирует нарушение</a:t>
          </a:r>
          <a:endParaRPr lang="en-GB" sz="1200" dirty="0">
            <a:solidFill>
              <a:schemeClr val="tx1"/>
            </a:solidFill>
            <a:latin typeface="Calibri" pitchFamily="34" charset="0"/>
            <a:cs typeface="Calibri" pitchFamily="34" charset="0"/>
          </a:endParaRPr>
        </a:p>
      </dgm:t>
    </dgm:pt>
    <dgm:pt modelId="{6A1F6103-8C24-480D-A006-6FBF435B8F06}" type="parTrans" cxnId="{DF7F65BA-37E8-4F01-81AD-20F8F91C38F2}">
      <dgm:prSet/>
      <dgm:spPr/>
      <dgm:t>
        <a:bodyPr/>
        <a:lstStyle/>
        <a:p>
          <a:endParaRPr lang="ru-RU"/>
        </a:p>
      </dgm:t>
    </dgm:pt>
    <dgm:pt modelId="{0724A326-0D97-4FC1-8B3B-854E1BBF877B}" type="sibTrans" cxnId="{DF7F65BA-37E8-4F01-81AD-20F8F91C38F2}">
      <dgm:prSet/>
      <dgm:spPr/>
      <dgm:t>
        <a:bodyPr/>
        <a:lstStyle/>
        <a:p>
          <a:endParaRPr lang="ru-RU"/>
        </a:p>
      </dgm:t>
    </dgm:pt>
    <dgm:pt modelId="{36729ED5-7507-44C9-BAE0-E0EE1C816843}" type="pres">
      <dgm:prSet presAssocID="{B6CCBF81-1E3A-4186-BFE1-0033697C7700}" presName="Name0" presStyleCnt="0">
        <dgm:presLayoutVars>
          <dgm:dir/>
          <dgm:animLvl val="lvl"/>
          <dgm:resizeHandles val="exact"/>
        </dgm:presLayoutVars>
      </dgm:prSet>
      <dgm:spPr/>
    </dgm:pt>
    <dgm:pt modelId="{B92A84E5-710B-43F7-8960-35758EDE3012}" type="pres">
      <dgm:prSet presAssocID="{7A9CC9C0-6469-48F0-9761-D5E187CB74B2}" presName="parTxOnly" presStyleLbl="node1" presStyleIdx="0" presStyleCnt="4" custLinFactY="17424" custLinFactNeighborX="-20686" custLinFactNeighborY="100000">
        <dgm:presLayoutVars>
          <dgm:chMax val="0"/>
          <dgm:chPref val="0"/>
          <dgm:bulletEnabled val="1"/>
        </dgm:presLayoutVars>
      </dgm:prSet>
      <dgm:spPr/>
      <dgm:t>
        <a:bodyPr/>
        <a:lstStyle/>
        <a:p>
          <a:endParaRPr lang="en-GB"/>
        </a:p>
      </dgm:t>
    </dgm:pt>
    <dgm:pt modelId="{FFECE5A2-F9C3-48AA-95C9-F65EF1299432}" type="pres">
      <dgm:prSet presAssocID="{AFDD5140-2ACD-43EE-9D0F-CFC603886934}" presName="parTxOnlySpace" presStyleCnt="0"/>
      <dgm:spPr/>
    </dgm:pt>
    <dgm:pt modelId="{A54EB87A-DEC3-4F50-945B-D8235099FDD4}" type="pres">
      <dgm:prSet presAssocID="{FA38F9DB-51C5-4E27-93C8-F5629237E654}" presName="parTxOnly" presStyleLbl="node1" presStyleIdx="1" presStyleCnt="4" custLinFactY="12478" custLinFactNeighborX="-16134" custLinFactNeighborY="100000">
        <dgm:presLayoutVars>
          <dgm:chMax val="0"/>
          <dgm:chPref val="0"/>
          <dgm:bulletEnabled val="1"/>
        </dgm:presLayoutVars>
      </dgm:prSet>
      <dgm:spPr/>
      <dgm:t>
        <a:bodyPr/>
        <a:lstStyle/>
        <a:p>
          <a:endParaRPr lang="ru-RU"/>
        </a:p>
      </dgm:t>
    </dgm:pt>
    <dgm:pt modelId="{3B310657-1D09-4FCE-89BA-85DC44C42E9C}" type="pres">
      <dgm:prSet presAssocID="{0724A326-0D97-4FC1-8B3B-854E1BBF877B}" presName="parTxOnlySpace" presStyleCnt="0"/>
      <dgm:spPr/>
    </dgm:pt>
    <dgm:pt modelId="{894DA436-76BA-44A1-8546-57CD3BB9B855}" type="pres">
      <dgm:prSet presAssocID="{6D4F7BD9-24CD-4F82-B22F-BDF77472D7B1}" presName="parTxOnly" presStyleLbl="node1" presStyleIdx="2" presStyleCnt="4" custLinFactY="17424" custLinFactNeighborX="-20686" custLinFactNeighborY="100000">
        <dgm:presLayoutVars>
          <dgm:chMax val="0"/>
          <dgm:chPref val="0"/>
          <dgm:bulletEnabled val="1"/>
        </dgm:presLayoutVars>
      </dgm:prSet>
      <dgm:spPr/>
      <dgm:t>
        <a:bodyPr/>
        <a:lstStyle/>
        <a:p>
          <a:endParaRPr lang="en-GB"/>
        </a:p>
      </dgm:t>
    </dgm:pt>
    <dgm:pt modelId="{104502B3-1EA7-474F-9146-C10D790317D7}" type="pres">
      <dgm:prSet presAssocID="{EA232CBF-409A-428B-9C08-E3648CC39461}" presName="parTxOnlySpace" presStyleCnt="0"/>
      <dgm:spPr/>
    </dgm:pt>
    <dgm:pt modelId="{C89DB116-67AD-43A7-8B9C-AB744FC50C52}" type="pres">
      <dgm:prSet presAssocID="{533F3CD8-580B-4912-9A74-BC1C6324734B}" presName="parTxOnly" presStyleLbl="node1" presStyleIdx="3" presStyleCnt="4" custLinFactY="17424" custLinFactNeighborX="-20686" custLinFactNeighborY="100000">
        <dgm:presLayoutVars>
          <dgm:chMax val="0"/>
          <dgm:chPref val="0"/>
          <dgm:bulletEnabled val="1"/>
        </dgm:presLayoutVars>
      </dgm:prSet>
      <dgm:spPr/>
      <dgm:t>
        <a:bodyPr/>
        <a:lstStyle/>
        <a:p>
          <a:endParaRPr lang="en-GB"/>
        </a:p>
      </dgm:t>
    </dgm:pt>
  </dgm:ptLst>
  <dgm:cxnLst>
    <dgm:cxn modelId="{66CF3F5B-0F70-4A0F-A978-C80F1C9986CE}" type="presOf" srcId="{7A9CC9C0-6469-48F0-9761-D5E187CB74B2}" destId="{B92A84E5-710B-43F7-8960-35758EDE3012}" srcOrd="0" destOrd="0" presId="urn:microsoft.com/office/officeart/2005/8/layout/chevron1"/>
    <dgm:cxn modelId="{39B7B93C-5D7C-43C5-9434-B651B9EC521C}" srcId="{B6CCBF81-1E3A-4186-BFE1-0033697C7700}" destId="{7A9CC9C0-6469-48F0-9761-D5E187CB74B2}" srcOrd="0" destOrd="0" parTransId="{54B3E8D7-8451-45A7-8F12-CC96C763DC8C}" sibTransId="{AFDD5140-2ACD-43EE-9D0F-CFC603886934}"/>
    <dgm:cxn modelId="{DF7F65BA-37E8-4F01-81AD-20F8F91C38F2}" srcId="{B6CCBF81-1E3A-4186-BFE1-0033697C7700}" destId="{FA38F9DB-51C5-4E27-93C8-F5629237E654}" srcOrd="1" destOrd="0" parTransId="{6A1F6103-8C24-480D-A006-6FBF435B8F06}" sibTransId="{0724A326-0D97-4FC1-8B3B-854E1BBF877B}"/>
    <dgm:cxn modelId="{1BF52AFC-0501-4D9F-A540-36398707F14E}" srcId="{B6CCBF81-1E3A-4186-BFE1-0033697C7700}" destId="{6D4F7BD9-24CD-4F82-B22F-BDF77472D7B1}" srcOrd="2" destOrd="0" parTransId="{D9017336-B481-4B46-8D85-A763159FDD3B}" sibTransId="{EA232CBF-409A-428B-9C08-E3648CC39461}"/>
    <dgm:cxn modelId="{EE23AAF3-6295-45B8-8E90-B0AC511F216E}" srcId="{B6CCBF81-1E3A-4186-BFE1-0033697C7700}" destId="{533F3CD8-580B-4912-9A74-BC1C6324734B}" srcOrd="3" destOrd="0" parTransId="{538D15DF-5AC3-4433-9402-1F21F0246732}" sibTransId="{0080ECD1-FB91-4496-A217-5CCB72121301}"/>
    <dgm:cxn modelId="{4A851223-D713-4226-BCD5-D82F2DE25964}" type="presOf" srcId="{FA38F9DB-51C5-4E27-93C8-F5629237E654}" destId="{A54EB87A-DEC3-4F50-945B-D8235099FDD4}" srcOrd="0" destOrd="0" presId="urn:microsoft.com/office/officeart/2005/8/layout/chevron1"/>
    <dgm:cxn modelId="{7C0EDDF2-209E-4290-B85B-C86D82D0C75F}" type="presOf" srcId="{533F3CD8-580B-4912-9A74-BC1C6324734B}" destId="{C89DB116-67AD-43A7-8B9C-AB744FC50C52}" srcOrd="0" destOrd="0" presId="urn:microsoft.com/office/officeart/2005/8/layout/chevron1"/>
    <dgm:cxn modelId="{C729B873-6F93-45FD-BCA3-B696D5CEC394}" type="presOf" srcId="{B6CCBF81-1E3A-4186-BFE1-0033697C7700}" destId="{36729ED5-7507-44C9-BAE0-E0EE1C816843}" srcOrd="0" destOrd="0" presId="urn:microsoft.com/office/officeart/2005/8/layout/chevron1"/>
    <dgm:cxn modelId="{7AB3CCFA-595B-44A2-9D81-1064A91A3E1D}" type="presOf" srcId="{6D4F7BD9-24CD-4F82-B22F-BDF77472D7B1}" destId="{894DA436-76BA-44A1-8546-57CD3BB9B855}" srcOrd="0" destOrd="0" presId="urn:microsoft.com/office/officeart/2005/8/layout/chevron1"/>
    <dgm:cxn modelId="{6EE2EF13-E921-45DD-A238-721B26E39365}" type="presParOf" srcId="{36729ED5-7507-44C9-BAE0-E0EE1C816843}" destId="{B92A84E5-710B-43F7-8960-35758EDE3012}" srcOrd="0" destOrd="0" presId="urn:microsoft.com/office/officeart/2005/8/layout/chevron1"/>
    <dgm:cxn modelId="{89615EA5-B7DA-4B60-B795-D38184BB8C61}" type="presParOf" srcId="{36729ED5-7507-44C9-BAE0-E0EE1C816843}" destId="{FFECE5A2-F9C3-48AA-95C9-F65EF1299432}" srcOrd="1" destOrd="0" presId="urn:microsoft.com/office/officeart/2005/8/layout/chevron1"/>
    <dgm:cxn modelId="{335D2D21-C2FF-47C8-A792-222C4CDB54DA}" type="presParOf" srcId="{36729ED5-7507-44C9-BAE0-E0EE1C816843}" destId="{A54EB87A-DEC3-4F50-945B-D8235099FDD4}" srcOrd="2" destOrd="0" presId="urn:microsoft.com/office/officeart/2005/8/layout/chevron1"/>
    <dgm:cxn modelId="{1410988B-0B05-44DC-884F-1A333FF0911E}" type="presParOf" srcId="{36729ED5-7507-44C9-BAE0-E0EE1C816843}" destId="{3B310657-1D09-4FCE-89BA-85DC44C42E9C}" srcOrd="3" destOrd="0" presId="urn:microsoft.com/office/officeart/2005/8/layout/chevron1"/>
    <dgm:cxn modelId="{BBEF6ACA-3A02-4947-B701-04553C5B7F44}" type="presParOf" srcId="{36729ED5-7507-44C9-BAE0-E0EE1C816843}" destId="{894DA436-76BA-44A1-8546-57CD3BB9B855}" srcOrd="4" destOrd="0" presId="urn:microsoft.com/office/officeart/2005/8/layout/chevron1"/>
    <dgm:cxn modelId="{97661376-0EBA-4A9E-A9C7-055DAD4EA532}" type="presParOf" srcId="{36729ED5-7507-44C9-BAE0-E0EE1C816843}" destId="{104502B3-1EA7-474F-9146-C10D790317D7}" srcOrd="5" destOrd="0" presId="urn:microsoft.com/office/officeart/2005/8/layout/chevron1"/>
    <dgm:cxn modelId="{6DDC3100-4D76-464D-ACB3-8E85E194D6D5}" type="presParOf" srcId="{36729ED5-7507-44C9-BAE0-E0EE1C816843}" destId="{C89DB116-67AD-43A7-8B9C-AB744FC50C52}" srcOrd="6"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1EC89F-526F-494A-A50F-98B6FDD7F9C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CA404E9F-C759-4BD3-BB24-FFD509274686}">
      <dgm:prSet phldrT="[Text]" custT="1">
        <dgm:style>
          <a:lnRef idx="2">
            <a:schemeClr val="accent2"/>
          </a:lnRef>
          <a:fillRef idx="1">
            <a:schemeClr val="lt1"/>
          </a:fillRef>
          <a:effectRef idx="0">
            <a:schemeClr val="accent2"/>
          </a:effectRef>
          <a:fontRef idx="minor">
            <a:schemeClr val="dk1"/>
          </a:fontRef>
        </dgm:style>
      </dgm:prSet>
      <dgm:spPr>
        <a:ln>
          <a:solidFill>
            <a:schemeClr val="tx2"/>
          </a:solidFill>
        </a:ln>
      </dgm:spPr>
      <dgm:t>
        <a:bodyPr/>
        <a:lstStyle/>
        <a:p>
          <a:r>
            <a:rPr lang="ru-RU" sz="1400" dirty="0" smtClean="0">
              <a:latin typeface="Calibri" pitchFamily="34" charset="0"/>
              <a:ea typeface="Tahoma" pitchFamily="34" charset="0"/>
              <a:cs typeface="Calibri" pitchFamily="34" charset="0"/>
            </a:rPr>
            <a:t>Новый современный продукт для </a:t>
          </a:r>
          <a:r>
            <a:rPr lang="ru-RU" sz="1400" dirty="0" smtClean="0">
              <a:latin typeface="Calibri" pitchFamily="34" charset="0"/>
              <a:ea typeface="Tahoma" pitchFamily="34" charset="0"/>
            </a:rPr>
            <a:t>Получателей денежных переводов</a:t>
          </a:r>
          <a:endParaRPr lang="ru-RU" sz="1400" dirty="0">
            <a:latin typeface="Calibri" pitchFamily="34" charset="0"/>
            <a:ea typeface="Tahoma" pitchFamily="34" charset="0"/>
            <a:cs typeface="Calibri" pitchFamily="34" charset="0"/>
          </a:endParaRPr>
        </a:p>
      </dgm:t>
    </dgm:pt>
    <dgm:pt modelId="{C68151FF-2056-45C7-8B91-81435C4282E4}" type="parTrans" cxnId="{D047CFDE-C999-452A-93E7-4128BC80E2B0}">
      <dgm:prSet/>
      <dgm:spPr/>
      <dgm:t>
        <a:bodyPr/>
        <a:lstStyle/>
        <a:p>
          <a:endParaRPr lang="ru-RU"/>
        </a:p>
      </dgm:t>
    </dgm:pt>
    <dgm:pt modelId="{173E5A71-F341-467B-A008-236CDE9A2BC2}" type="sibTrans" cxnId="{D047CFDE-C999-452A-93E7-4128BC80E2B0}">
      <dgm:prSet/>
      <dgm:spPr/>
      <dgm:t>
        <a:bodyPr/>
        <a:lstStyle/>
        <a:p>
          <a:endParaRPr lang="ru-RU"/>
        </a:p>
      </dgm:t>
    </dgm:pt>
    <dgm:pt modelId="{59D27A2F-9567-49FD-A5B3-A3A07E20FEB8}">
      <dgm:prSet custT="1">
        <dgm:style>
          <a:lnRef idx="2">
            <a:schemeClr val="accent1"/>
          </a:lnRef>
          <a:fillRef idx="1">
            <a:schemeClr val="lt1"/>
          </a:fillRef>
          <a:effectRef idx="0">
            <a:schemeClr val="accent1"/>
          </a:effectRef>
          <a:fontRef idx="minor">
            <a:schemeClr val="dk1"/>
          </a:fontRef>
        </dgm:style>
      </dgm:prSet>
      <dgm:spPr>
        <a:ln>
          <a:solidFill>
            <a:schemeClr val="tx2"/>
          </a:solidFill>
        </a:ln>
      </dgm:spPr>
      <dgm:t>
        <a:bodyPr/>
        <a:lstStyle/>
        <a:p>
          <a:r>
            <a:rPr lang="ru-RU" sz="1400" dirty="0" smtClean="0">
              <a:latin typeface="Calibri" pitchFamily="34" charset="0"/>
              <a:ea typeface="Tahoma" pitchFamily="34" charset="0"/>
              <a:cs typeface="Calibri" pitchFamily="34" charset="0"/>
            </a:rPr>
            <a:t>Доступны все виды дистанционного обслуживания</a:t>
          </a:r>
          <a:endParaRPr lang="en-US" sz="1400" dirty="0" smtClean="0">
            <a:latin typeface="Calibri" pitchFamily="34" charset="0"/>
            <a:ea typeface="Tahoma" pitchFamily="34" charset="0"/>
            <a:cs typeface="Calibri" pitchFamily="34" charset="0"/>
          </a:endParaRPr>
        </a:p>
      </dgm:t>
    </dgm:pt>
    <dgm:pt modelId="{4436AEE3-D0E3-4911-A230-CB3F2F48FFBC}" type="parTrans" cxnId="{F3083AB5-0017-48AC-91C6-74AC79649EEF}">
      <dgm:prSet/>
      <dgm:spPr/>
      <dgm:t>
        <a:bodyPr/>
        <a:lstStyle/>
        <a:p>
          <a:endParaRPr lang="ru-RU"/>
        </a:p>
      </dgm:t>
    </dgm:pt>
    <dgm:pt modelId="{EAC55BE1-E9FD-4AC2-A00A-9F834C17EBB3}" type="sibTrans" cxnId="{F3083AB5-0017-48AC-91C6-74AC79649EEF}">
      <dgm:prSet/>
      <dgm:spPr/>
      <dgm:t>
        <a:bodyPr/>
        <a:lstStyle/>
        <a:p>
          <a:endParaRPr lang="ru-RU"/>
        </a:p>
      </dgm:t>
    </dgm:pt>
    <dgm:pt modelId="{E91D364A-DBAF-47A1-8366-627886838E9B}">
      <dgm:prSet custT="1"/>
      <dgm:spPr>
        <a:ln>
          <a:noFill/>
        </a:ln>
      </dgm:spPr>
      <dgm:t>
        <a:bodyPr/>
        <a:lstStyle/>
        <a:p>
          <a:r>
            <a:rPr lang="ru-RU" sz="1400" dirty="0" smtClean="0">
              <a:latin typeface="Calibri" pitchFamily="34" charset="0"/>
              <a:ea typeface="Tahoma" pitchFamily="34" charset="0"/>
              <a:cs typeface="Calibri" pitchFamily="34" charset="0"/>
            </a:rPr>
            <a:t>Мобильное приложение </a:t>
          </a:r>
          <a:r>
            <a:rPr lang="en-US" sz="1400" dirty="0" smtClean="0">
              <a:latin typeface="Calibri" pitchFamily="34" charset="0"/>
              <a:ea typeface="Tahoma" pitchFamily="34" charset="0"/>
              <a:cs typeface="Calibri" pitchFamily="34" charset="0"/>
            </a:rPr>
            <a:t>Tango (iOS, Android)</a:t>
          </a:r>
        </a:p>
      </dgm:t>
    </dgm:pt>
    <dgm:pt modelId="{F62171FB-8150-4883-B5F7-D323B29A4A1D}" type="parTrans" cxnId="{8567DC61-F71E-4821-94A6-AB88071E473A}">
      <dgm:prSet/>
      <dgm:spPr/>
      <dgm:t>
        <a:bodyPr/>
        <a:lstStyle/>
        <a:p>
          <a:endParaRPr lang="ru-RU"/>
        </a:p>
      </dgm:t>
    </dgm:pt>
    <dgm:pt modelId="{EECA5AC3-9F60-424F-BAE2-99044B688FCC}" type="sibTrans" cxnId="{8567DC61-F71E-4821-94A6-AB88071E473A}">
      <dgm:prSet/>
      <dgm:spPr/>
      <dgm:t>
        <a:bodyPr/>
        <a:lstStyle/>
        <a:p>
          <a:endParaRPr lang="ru-RU"/>
        </a:p>
      </dgm:t>
    </dgm:pt>
    <dgm:pt modelId="{450F61F9-B5C9-407D-A056-13E716DE4FAB}">
      <dgm:prSet custT="1"/>
      <dgm:spPr>
        <a:ln>
          <a:noFill/>
        </a:ln>
      </dgm:spPr>
      <dgm:t>
        <a:bodyPr/>
        <a:lstStyle/>
        <a:p>
          <a:r>
            <a:rPr lang="ru-RU" sz="1400" smtClean="0">
              <a:latin typeface="Calibri" pitchFamily="34" charset="0"/>
              <a:ea typeface="Tahoma" pitchFamily="34" charset="0"/>
              <a:cs typeface="Calibri" pitchFamily="34" charset="0"/>
            </a:rPr>
            <a:t>Интернет-банкинг</a:t>
          </a:r>
          <a:r>
            <a:rPr lang="en-US" sz="1400" smtClean="0">
              <a:latin typeface="Calibri" pitchFamily="34" charset="0"/>
              <a:ea typeface="Tahoma" pitchFamily="34" charset="0"/>
              <a:cs typeface="Calibri" pitchFamily="34" charset="0"/>
            </a:rPr>
            <a:t> </a:t>
          </a:r>
          <a:endParaRPr lang="ru-RU" sz="1400" dirty="0" smtClean="0">
            <a:latin typeface="Calibri" pitchFamily="34" charset="0"/>
            <a:ea typeface="Tahoma" pitchFamily="34" charset="0"/>
            <a:cs typeface="Calibri" pitchFamily="34" charset="0"/>
          </a:endParaRPr>
        </a:p>
      </dgm:t>
    </dgm:pt>
    <dgm:pt modelId="{A478CFA0-D233-4C2A-A901-7BCFBFB30217}" type="parTrans" cxnId="{E9115E28-2BBF-4D53-A8A4-247933F54837}">
      <dgm:prSet/>
      <dgm:spPr/>
      <dgm:t>
        <a:bodyPr/>
        <a:lstStyle/>
        <a:p>
          <a:endParaRPr lang="ru-RU"/>
        </a:p>
      </dgm:t>
    </dgm:pt>
    <dgm:pt modelId="{F2D379D8-00B4-4C1D-B340-2F74C4678E22}" type="sibTrans" cxnId="{E9115E28-2BBF-4D53-A8A4-247933F54837}">
      <dgm:prSet/>
      <dgm:spPr/>
      <dgm:t>
        <a:bodyPr/>
        <a:lstStyle/>
        <a:p>
          <a:endParaRPr lang="ru-RU"/>
        </a:p>
      </dgm:t>
    </dgm:pt>
    <dgm:pt modelId="{D2D5892B-0A44-4985-8546-D27E94D8C5EA}">
      <dgm:prSet custT="1"/>
      <dgm:spPr>
        <a:ln>
          <a:noFill/>
        </a:ln>
      </dgm:spPr>
      <dgm:t>
        <a:bodyPr/>
        <a:lstStyle/>
        <a:p>
          <a:r>
            <a:rPr lang="ru-RU" sz="1400" dirty="0" smtClean="0">
              <a:latin typeface="Calibri" pitchFamily="34" charset="0"/>
              <a:ea typeface="Tahoma" pitchFamily="34" charset="0"/>
              <a:cs typeface="Calibri" pitchFamily="34" charset="0"/>
            </a:rPr>
            <a:t>Информационный киоск в отделении банка</a:t>
          </a:r>
        </a:p>
      </dgm:t>
    </dgm:pt>
    <dgm:pt modelId="{0A73DAB7-A82F-420B-8D96-7B84AB3B6B29}" type="parTrans" cxnId="{96261926-EC68-4806-A5F0-A7C4EA33E98B}">
      <dgm:prSet/>
      <dgm:spPr/>
      <dgm:t>
        <a:bodyPr/>
        <a:lstStyle/>
        <a:p>
          <a:endParaRPr lang="ru-RU"/>
        </a:p>
      </dgm:t>
    </dgm:pt>
    <dgm:pt modelId="{4C593401-9CEC-4A6C-B88F-119C51FAC6F3}" type="sibTrans" cxnId="{96261926-EC68-4806-A5F0-A7C4EA33E98B}">
      <dgm:prSet/>
      <dgm:spPr/>
      <dgm:t>
        <a:bodyPr/>
        <a:lstStyle/>
        <a:p>
          <a:endParaRPr lang="ru-RU"/>
        </a:p>
      </dgm:t>
    </dgm:pt>
    <dgm:pt modelId="{05F5387E-C340-44CD-9BFE-5A7870C2FD2F}">
      <dgm:prSet custT="1">
        <dgm:style>
          <a:lnRef idx="2">
            <a:schemeClr val="accent3"/>
          </a:lnRef>
          <a:fillRef idx="1">
            <a:schemeClr val="lt1"/>
          </a:fillRef>
          <a:effectRef idx="0">
            <a:schemeClr val="accent3"/>
          </a:effectRef>
          <a:fontRef idx="minor">
            <a:schemeClr val="dk1"/>
          </a:fontRef>
        </dgm:style>
      </dgm:prSet>
      <dgm:spPr>
        <a:ln>
          <a:solidFill>
            <a:schemeClr val="tx2"/>
          </a:solidFill>
        </a:ln>
      </dgm:spPr>
      <dgm:t>
        <a:bodyPr/>
        <a:lstStyle/>
        <a:p>
          <a:r>
            <a:rPr lang="ru-RU" sz="1400" dirty="0" smtClean="0">
              <a:latin typeface="Calibri" pitchFamily="34" charset="0"/>
              <a:ea typeface="Tahoma" pitchFamily="34" charset="0"/>
              <a:cs typeface="Calibri" pitchFamily="34" charset="0"/>
            </a:rPr>
            <a:t>Доступно 15+ систем денежных переводов</a:t>
          </a:r>
          <a:endParaRPr lang="ru-RU" sz="1400" dirty="0">
            <a:latin typeface="Calibri" pitchFamily="34" charset="0"/>
            <a:ea typeface="Tahoma" pitchFamily="34" charset="0"/>
            <a:cs typeface="Calibri" pitchFamily="34" charset="0"/>
          </a:endParaRPr>
        </a:p>
      </dgm:t>
    </dgm:pt>
    <dgm:pt modelId="{08ACBA58-6BB4-4E8A-89AB-F29F7F3604DD}" type="parTrans" cxnId="{86BFC79D-61BA-4B54-BAA1-BD7BDCF3FE44}">
      <dgm:prSet/>
      <dgm:spPr/>
      <dgm:t>
        <a:bodyPr/>
        <a:lstStyle/>
        <a:p>
          <a:endParaRPr lang="ru-RU"/>
        </a:p>
      </dgm:t>
    </dgm:pt>
    <dgm:pt modelId="{42724466-7A1F-487C-AACE-8C169C5C00B3}" type="sibTrans" cxnId="{86BFC79D-61BA-4B54-BAA1-BD7BDCF3FE44}">
      <dgm:prSet/>
      <dgm:spPr/>
      <dgm:t>
        <a:bodyPr/>
        <a:lstStyle/>
        <a:p>
          <a:endParaRPr lang="ru-RU"/>
        </a:p>
      </dgm:t>
    </dgm:pt>
    <dgm:pt modelId="{DF22A598-EABC-4EC8-959B-267E48A09FB7}">
      <dgm:prSet phldrT="[Text]" custT="1"/>
      <dgm:spPr/>
      <dgm:t>
        <a:bodyPr/>
        <a:lstStyle/>
        <a:p>
          <a:r>
            <a:rPr lang="ru-RU" sz="1400" dirty="0">
              <a:latin typeface="Calibri" pitchFamily="34" charset="0"/>
              <a:ea typeface="Tahoma" pitchFamily="34" charset="0"/>
              <a:cs typeface="Calibri" pitchFamily="34" charset="0"/>
            </a:rPr>
            <a:t>Получатель выбирает способ выплаты перевода: карта, счет, наличные</a:t>
          </a:r>
        </a:p>
      </dgm:t>
    </dgm:pt>
    <dgm:pt modelId="{2C255833-1E78-4BB2-B82D-E2A1B1515C0E}" type="parTrans" cxnId="{03376DE4-9FC5-4717-A6B8-E643BE4C677B}">
      <dgm:prSet/>
      <dgm:spPr/>
      <dgm:t>
        <a:bodyPr/>
        <a:lstStyle/>
        <a:p>
          <a:endParaRPr lang="en-GB"/>
        </a:p>
      </dgm:t>
    </dgm:pt>
    <dgm:pt modelId="{81B2F812-A1EF-4334-AEBB-52EB34A152ED}" type="sibTrans" cxnId="{03376DE4-9FC5-4717-A6B8-E643BE4C677B}">
      <dgm:prSet/>
      <dgm:spPr/>
      <dgm:t>
        <a:bodyPr/>
        <a:lstStyle/>
        <a:p>
          <a:endParaRPr lang="en-GB"/>
        </a:p>
      </dgm:t>
    </dgm:pt>
    <dgm:pt modelId="{0048F3F8-260F-4AF0-9A8E-CDE94C347ACC}">
      <dgm:prSet phldrT="[Text]" custT="1"/>
      <dgm:spPr/>
      <dgm:t>
        <a:bodyPr/>
        <a:lstStyle/>
        <a:p>
          <a:r>
            <a:rPr lang="ru-RU" sz="1400" dirty="0">
              <a:latin typeface="Calibri" pitchFamily="34" charset="0"/>
              <a:ea typeface="Tahoma" pitchFamily="34" charset="0"/>
              <a:cs typeface="Calibri" pitchFamily="34" charset="0"/>
            </a:rPr>
            <a:t>Получатель выбирает валюту выплаты перевода</a:t>
          </a:r>
        </a:p>
      </dgm:t>
    </dgm:pt>
    <dgm:pt modelId="{9BFE1801-4682-4F5B-B250-D55463560F39}" type="parTrans" cxnId="{611CAA5C-7BF0-4237-8A48-08DC00804566}">
      <dgm:prSet/>
      <dgm:spPr/>
      <dgm:t>
        <a:bodyPr/>
        <a:lstStyle/>
        <a:p>
          <a:endParaRPr lang="en-GB"/>
        </a:p>
      </dgm:t>
    </dgm:pt>
    <dgm:pt modelId="{F8E1EF94-6A76-4F17-A5AB-291620B7F36D}" type="sibTrans" cxnId="{611CAA5C-7BF0-4237-8A48-08DC00804566}">
      <dgm:prSet/>
      <dgm:spPr/>
      <dgm:t>
        <a:bodyPr/>
        <a:lstStyle/>
        <a:p>
          <a:endParaRPr lang="en-GB"/>
        </a:p>
      </dgm:t>
    </dgm:pt>
    <dgm:pt modelId="{C41683E7-3E98-4C58-832C-ABE0F802A22B}" type="pres">
      <dgm:prSet presAssocID="{091EC89F-526F-494A-A50F-98B6FDD7F9CE}" presName="linear" presStyleCnt="0">
        <dgm:presLayoutVars>
          <dgm:animLvl val="lvl"/>
          <dgm:resizeHandles val="exact"/>
        </dgm:presLayoutVars>
      </dgm:prSet>
      <dgm:spPr/>
      <dgm:t>
        <a:bodyPr/>
        <a:lstStyle/>
        <a:p>
          <a:endParaRPr lang="ru-RU"/>
        </a:p>
      </dgm:t>
    </dgm:pt>
    <dgm:pt modelId="{CCE34E26-86C4-46E9-B80F-699240DA4610}" type="pres">
      <dgm:prSet presAssocID="{CA404E9F-C759-4BD3-BB24-FFD509274686}" presName="parentText" presStyleLbl="node1" presStyleIdx="0" presStyleCnt="3" custLinFactNeighborY="562">
        <dgm:presLayoutVars>
          <dgm:chMax val="0"/>
          <dgm:bulletEnabled val="1"/>
        </dgm:presLayoutVars>
      </dgm:prSet>
      <dgm:spPr/>
      <dgm:t>
        <a:bodyPr/>
        <a:lstStyle/>
        <a:p>
          <a:endParaRPr lang="ru-RU"/>
        </a:p>
      </dgm:t>
    </dgm:pt>
    <dgm:pt modelId="{ED09DA91-4780-495C-ADD0-0A856ED5B778}" type="pres">
      <dgm:prSet presAssocID="{CA404E9F-C759-4BD3-BB24-FFD509274686}" presName="childText" presStyleLbl="revTx" presStyleIdx="0" presStyleCnt="2">
        <dgm:presLayoutVars>
          <dgm:bulletEnabled val="1"/>
        </dgm:presLayoutVars>
      </dgm:prSet>
      <dgm:spPr/>
      <dgm:t>
        <a:bodyPr/>
        <a:lstStyle/>
        <a:p>
          <a:endParaRPr lang="en-GB"/>
        </a:p>
      </dgm:t>
    </dgm:pt>
    <dgm:pt modelId="{19B4B995-2DF0-4140-8987-A64B8173E92B}" type="pres">
      <dgm:prSet presAssocID="{59D27A2F-9567-49FD-A5B3-A3A07E20FEB8}" presName="parentText" presStyleLbl="node1" presStyleIdx="1" presStyleCnt="3">
        <dgm:presLayoutVars>
          <dgm:chMax val="0"/>
          <dgm:bulletEnabled val="1"/>
        </dgm:presLayoutVars>
      </dgm:prSet>
      <dgm:spPr/>
      <dgm:t>
        <a:bodyPr/>
        <a:lstStyle/>
        <a:p>
          <a:endParaRPr lang="ru-RU"/>
        </a:p>
      </dgm:t>
    </dgm:pt>
    <dgm:pt modelId="{C67C8D09-850A-4B4A-9BB8-00E2DB1ED6E2}" type="pres">
      <dgm:prSet presAssocID="{59D27A2F-9567-49FD-A5B3-A3A07E20FEB8}" presName="childText" presStyleLbl="revTx" presStyleIdx="1" presStyleCnt="2">
        <dgm:presLayoutVars>
          <dgm:bulletEnabled val="1"/>
        </dgm:presLayoutVars>
      </dgm:prSet>
      <dgm:spPr/>
      <dgm:t>
        <a:bodyPr/>
        <a:lstStyle/>
        <a:p>
          <a:endParaRPr lang="ru-RU"/>
        </a:p>
      </dgm:t>
    </dgm:pt>
    <dgm:pt modelId="{CD75989E-EC21-40B3-B1B1-6F1F0ECBCE5F}" type="pres">
      <dgm:prSet presAssocID="{05F5387E-C340-44CD-9BFE-5A7870C2FD2F}" presName="parentText" presStyleLbl="node1" presStyleIdx="2" presStyleCnt="3" custLinFactNeighborY="14020">
        <dgm:presLayoutVars>
          <dgm:chMax val="0"/>
          <dgm:bulletEnabled val="1"/>
        </dgm:presLayoutVars>
      </dgm:prSet>
      <dgm:spPr/>
      <dgm:t>
        <a:bodyPr/>
        <a:lstStyle/>
        <a:p>
          <a:endParaRPr lang="ru-RU"/>
        </a:p>
      </dgm:t>
    </dgm:pt>
  </dgm:ptLst>
  <dgm:cxnLst>
    <dgm:cxn modelId="{FB39036D-2DE4-483C-827E-DAE4C466A1A4}" type="presOf" srcId="{05F5387E-C340-44CD-9BFE-5A7870C2FD2F}" destId="{CD75989E-EC21-40B3-B1B1-6F1F0ECBCE5F}" srcOrd="0" destOrd="0" presId="urn:microsoft.com/office/officeart/2005/8/layout/vList2"/>
    <dgm:cxn modelId="{F3083AB5-0017-48AC-91C6-74AC79649EEF}" srcId="{091EC89F-526F-494A-A50F-98B6FDD7F9CE}" destId="{59D27A2F-9567-49FD-A5B3-A3A07E20FEB8}" srcOrd="1" destOrd="0" parTransId="{4436AEE3-D0E3-4911-A230-CB3F2F48FFBC}" sibTransId="{EAC55BE1-E9FD-4AC2-A00A-9F834C17EBB3}"/>
    <dgm:cxn modelId="{86BFC79D-61BA-4B54-BAA1-BD7BDCF3FE44}" srcId="{091EC89F-526F-494A-A50F-98B6FDD7F9CE}" destId="{05F5387E-C340-44CD-9BFE-5A7870C2FD2F}" srcOrd="2" destOrd="0" parTransId="{08ACBA58-6BB4-4E8A-89AB-F29F7F3604DD}" sibTransId="{42724466-7A1F-487C-AACE-8C169C5C00B3}"/>
    <dgm:cxn modelId="{FC570205-2DF5-498B-816F-8868CA97E52D}" type="presOf" srcId="{59D27A2F-9567-49FD-A5B3-A3A07E20FEB8}" destId="{19B4B995-2DF0-4140-8987-A64B8173E92B}" srcOrd="0" destOrd="0" presId="urn:microsoft.com/office/officeart/2005/8/layout/vList2"/>
    <dgm:cxn modelId="{26938EB7-B476-4963-89AE-F6EB19D798C6}" type="presOf" srcId="{CA404E9F-C759-4BD3-BB24-FFD509274686}" destId="{CCE34E26-86C4-46E9-B80F-699240DA4610}" srcOrd="0" destOrd="0" presId="urn:microsoft.com/office/officeart/2005/8/layout/vList2"/>
    <dgm:cxn modelId="{7F3731DB-0FAD-469B-A3FF-CA8727CD7CAC}" type="presOf" srcId="{0048F3F8-260F-4AF0-9A8E-CDE94C347ACC}" destId="{ED09DA91-4780-495C-ADD0-0A856ED5B778}" srcOrd="0" destOrd="1" presId="urn:microsoft.com/office/officeart/2005/8/layout/vList2"/>
    <dgm:cxn modelId="{C9E2BFF0-2CBF-493D-9902-1D3F405125D2}" type="presOf" srcId="{091EC89F-526F-494A-A50F-98B6FDD7F9CE}" destId="{C41683E7-3E98-4C58-832C-ABE0F802A22B}" srcOrd="0" destOrd="0" presId="urn:microsoft.com/office/officeart/2005/8/layout/vList2"/>
    <dgm:cxn modelId="{96261926-EC68-4806-A5F0-A7C4EA33E98B}" srcId="{59D27A2F-9567-49FD-A5B3-A3A07E20FEB8}" destId="{D2D5892B-0A44-4985-8546-D27E94D8C5EA}" srcOrd="2" destOrd="0" parTransId="{0A73DAB7-A82F-420B-8D96-7B84AB3B6B29}" sibTransId="{4C593401-9CEC-4A6C-B88F-119C51FAC6F3}"/>
    <dgm:cxn modelId="{AADC520E-9427-486F-A0AB-D33D94245280}" type="presOf" srcId="{D2D5892B-0A44-4985-8546-D27E94D8C5EA}" destId="{C67C8D09-850A-4B4A-9BB8-00E2DB1ED6E2}" srcOrd="0" destOrd="2" presId="urn:microsoft.com/office/officeart/2005/8/layout/vList2"/>
    <dgm:cxn modelId="{D047CFDE-C999-452A-93E7-4128BC80E2B0}" srcId="{091EC89F-526F-494A-A50F-98B6FDD7F9CE}" destId="{CA404E9F-C759-4BD3-BB24-FFD509274686}" srcOrd="0" destOrd="0" parTransId="{C68151FF-2056-45C7-8B91-81435C4282E4}" sibTransId="{173E5A71-F341-467B-A008-236CDE9A2BC2}"/>
    <dgm:cxn modelId="{072D4ADA-2F3B-4A2C-8A96-D0A85D5CC68C}" type="presOf" srcId="{E91D364A-DBAF-47A1-8366-627886838E9B}" destId="{C67C8D09-850A-4B4A-9BB8-00E2DB1ED6E2}" srcOrd="0" destOrd="0" presId="urn:microsoft.com/office/officeart/2005/8/layout/vList2"/>
    <dgm:cxn modelId="{4E73F0C4-723A-4638-8DF9-EC1E618605AD}" type="presOf" srcId="{DF22A598-EABC-4EC8-959B-267E48A09FB7}" destId="{ED09DA91-4780-495C-ADD0-0A856ED5B778}" srcOrd="0" destOrd="0" presId="urn:microsoft.com/office/officeart/2005/8/layout/vList2"/>
    <dgm:cxn modelId="{E9115E28-2BBF-4D53-A8A4-247933F54837}" srcId="{59D27A2F-9567-49FD-A5B3-A3A07E20FEB8}" destId="{450F61F9-B5C9-407D-A056-13E716DE4FAB}" srcOrd="1" destOrd="0" parTransId="{A478CFA0-D233-4C2A-A901-7BCFBFB30217}" sibTransId="{F2D379D8-00B4-4C1D-B340-2F74C4678E22}"/>
    <dgm:cxn modelId="{611CAA5C-7BF0-4237-8A48-08DC00804566}" srcId="{CA404E9F-C759-4BD3-BB24-FFD509274686}" destId="{0048F3F8-260F-4AF0-9A8E-CDE94C347ACC}" srcOrd="1" destOrd="0" parTransId="{9BFE1801-4682-4F5B-B250-D55463560F39}" sibTransId="{F8E1EF94-6A76-4F17-A5AB-291620B7F36D}"/>
    <dgm:cxn modelId="{03376DE4-9FC5-4717-A6B8-E643BE4C677B}" srcId="{CA404E9F-C759-4BD3-BB24-FFD509274686}" destId="{DF22A598-EABC-4EC8-959B-267E48A09FB7}" srcOrd="0" destOrd="0" parTransId="{2C255833-1E78-4BB2-B82D-E2A1B1515C0E}" sibTransId="{81B2F812-A1EF-4334-AEBB-52EB34A152ED}"/>
    <dgm:cxn modelId="{1BA29F08-7226-4D24-B583-A92056F7A5E7}" type="presOf" srcId="{450F61F9-B5C9-407D-A056-13E716DE4FAB}" destId="{C67C8D09-850A-4B4A-9BB8-00E2DB1ED6E2}" srcOrd="0" destOrd="1" presId="urn:microsoft.com/office/officeart/2005/8/layout/vList2"/>
    <dgm:cxn modelId="{8567DC61-F71E-4821-94A6-AB88071E473A}" srcId="{59D27A2F-9567-49FD-A5B3-A3A07E20FEB8}" destId="{E91D364A-DBAF-47A1-8366-627886838E9B}" srcOrd="0" destOrd="0" parTransId="{F62171FB-8150-4883-B5F7-D323B29A4A1D}" sibTransId="{EECA5AC3-9F60-424F-BAE2-99044B688FCC}"/>
    <dgm:cxn modelId="{B60633ED-817C-4A69-B48F-58AE8D4EB430}" type="presParOf" srcId="{C41683E7-3E98-4C58-832C-ABE0F802A22B}" destId="{CCE34E26-86C4-46E9-B80F-699240DA4610}" srcOrd="0" destOrd="0" presId="urn:microsoft.com/office/officeart/2005/8/layout/vList2"/>
    <dgm:cxn modelId="{EB1B0B86-626E-4BBF-B494-60F366A7414E}" type="presParOf" srcId="{C41683E7-3E98-4C58-832C-ABE0F802A22B}" destId="{ED09DA91-4780-495C-ADD0-0A856ED5B778}" srcOrd="1" destOrd="0" presId="urn:microsoft.com/office/officeart/2005/8/layout/vList2"/>
    <dgm:cxn modelId="{E1E236C5-FFD3-4F1B-91C1-E5D76178F1DD}" type="presParOf" srcId="{C41683E7-3E98-4C58-832C-ABE0F802A22B}" destId="{19B4B995-2DF0-4140-8987-A64B8173E92B}" srcOrd="2" destOrd="0" presId="urn:microsoft.com/office/officeart/2005/8/layout/vList2"/>
    <dgm:cxn modelId="{3F9013CB-3C80-4876-B4D1-7590A4E05FB5}" type="presParOf" srcId="{C41683E7-3E98-4C58-832C-ABE0F802A22B}" destId="{C67C8D09-850A-4B4A-9BB8-00E2DB1ED6E2}" srcOrd="3" destOrd="0" presId="urn:microsoft.com/office/officeart/2005/8/layout/vList2"/>
    <dgm:cxn modelId="{10E99E6E-370D-44C3-BFDE-346C40C53461}" type="presParOf" srcId="{C41683E7-3E98-4C58-832C-ABE0F802A22B}" destId="{CD75989E-EC21-40B3-B1B1-6F1F0ECBCE5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CCBF81-1E3A-4186-BFE1-0033697C7700}" type="doc">
      <dgm:prSet loTypeId="urn:microsoft.com/office/officeart/2005/8/layout/chevron1" loCatId="process" qsTypeId="urn:microsoft.com/office/officeart/2005/8/quickstyle/simple1" qsCatId="simple" csTypeId="urn:microsoft.com/office/officeart/2005/8/colors/accent1_2" csCatId="accent1" phldr="1"/>
      <dgm:spPr/>
    </dgm:pt>
    <dgm:pt modelId="{7A9CC9C0-6469-48F0-9761-D5E187CB74B2}">
      <dgm:prSet phldrT="[Text]" custT="1"/>
      <dgm:spPr>
        <a:solidFill>
          <a:srgbClr val="92D050"/>
        </a:solidFill>
      </dgm:spPr>
      <dgm:t>
        <a:bodyPr/>
        <a:lstStyle/>
        <a:p>
          <a:r>
            <a:rPr lang="ru-RU" sz="1200" dirty="0" smtClean="0">
              <a:solidFill>
                <a:schemeClr val="tx1"/>
              </a:solidFill>
              <a:latin typeface="Calibri" pitchFamily="34" charset="0"/>
              <a:cs typeface="Calibri" pitchFamily="34" charset="0"/>
            </a:rPr>
            <a:t>Оформить подписку</a:t>
          </a:r>
          <a:endParaRPr lang="en-GB" sz="1200" dirty="0">
            <a:solidFill>
              <a:schemeClr val="tx1"/>
            </a:solidFill>
            <a:latin typeface="Calibri" pitchFamily="34" charset="0"/>
            <a:cs typeface="Calibri" pitchFamily="34" charset="0"/>
          </a:endParaRPr>
        </a:p>
      </dgm:t>
    </dgm:pt>
    <dgm:pt modelId="{54B3E8D7-8451-45A7-8F12-CC96C763DC8C}" type="parTrans" cxnId="{39B7B93C-5D7C-43C5-9434-B651B9EC521C}">
      <dgm:prSet/>
      <dgm:spPr/>
      <dgm:t>
        <a:bodyPr/>
        <a:lstStyle/>
        <a:p>
          <a:endParaRPr lang="en-GB"/>
        </a:p>
      </dgm:t>
    </dgm:pt>
    <dgm:pt modelId="{AFDD5140-2ACD-43EE-9D0F-CFC603886934}" type="sibTrans" cxnId="{39B7B93C-5D7C-43C5-9434-B651B9EC521C}">
      <dgm:prSet/>
      <dgm:spPr/>
      <dgm:t>
        <a:bodyPr/>
        <a:lstStyle/>
        <a:p>
          <a:endParaRPr lang="en-GB"/>
        </a:p>
      </dgm:t>
    </dgm:pt>
    <dgm:pt modelId="{BA95B78E-79CD-4618-AB22-6404DAE68513}">
      <dgm:prSet phldrT="[Text]" custT="1"/>
      <dgm:spPr>
        <a:solidFill>
          <a:srgbClr val="92D050"/>
        </a:solidFill>
      </dgm:spPr>
      <dgm:t>
        <a:bodyPr/>
        <a:lstStyle/>
        <a:p>
          <a:r>
            <a:rPr lang="ru-RU" sz="1200" dirty="0" smtClean="0">
              <a:solidFill>
                <a:schemeClr val="tx1"/>
              </a:solidFill>
              <a:latin typeface="Calibri" pitchFamily="34" charset="0"/>
              <a:cs typeface="Calibri" pitchFamily="34" charset="0"/>
            </a:rPr>
            <a:t>Получить уведомления</a:t>
          </a:r>
          <a:endParaRPr lang="en-GB" sz="1200" dirty="0">
            <a:solidFill>
              <a:schemeClr val="tx1"/>
            </a:solidFill>
            <a:latin typeface="Calibri" pitchFamily="34" charset="0"/>
            <a:cs typeface="Calibri" pitchFamily="34" charset="0"/>
          </a:endParaRPr>
        </a:p>
      </dgm:t>
    </dgm:pt>
    <dgm:pt modelId="{D36D5113-332B-4168-8E4D-0730BBC55740}" type="parTrans" cxnId="{28203EE3-2757-416F-9B4D-77F359F67DFE}">
      <dgm:prSet/>
      <dgm:spPr/>
      <dgm:t>
        <a:bodyPr/>
        <a:lstStyle/>
        <a:p>
          <a:endParaRPr lang="en-GB"/>
        </a:p>
      </dgm:t>
    </dgm:pt>
    <dgm:pt modelId="{0EC04328-368E-48D3-9F45-908C4E886EEF}" type="sibTrans" cxnId="{28203EE3-2757-416F-9B4D-77F359F67DFE}">
      <dgm:prSet/>
      <dgm:spPr/>
      <dgm:t>
        <a:bodyPr/>
        <a:lstStyle/>
        <a:p>
          <a:endParaRPr lang="en-GB"/>
        </a:p>
      </dgm:t>
    </dgm:pt>
    <dgm:pt modelId="{6D4F7BD9-24CD-4F82-B22F-BDF77472D7B1}">
      <dgm:prSet phldrT="[Text]" custT="1"/>
      <dgm:spPr>
        <a:solidFill>
          <a:srgbClr val="92D050"/>
        </a:solidFill>
      </dgm:spPr>
      <dgm:t>
        <a:bodyPr/>
        <a:lstStyle/>
        <a:p>
          <a:r>
            <a:rPr lang="ru-RU" sz="1200" dirty="0" smtClean="0">
              <a:solidFill>
                <a:schemeClr val="tx1"/>
              </a:solidFill>
              <a:latin typeface="Calibri" pitchFamily="34" charset="0"/>
              <a:cs typeface="Calibri" pitchFamily="34" charset="0"/>
            </a:rPr>
            <a:t>Сформировать корзину счетов</a:t>
          </a:r>
        </a:p>
      </dgm:t>
    </dgm:pt>
    <dgm:pt modelId="{D9017336-B481-4B46-8D85-A763159FDD3B}" type="parTrans" cxnId="{1BF52AFC-0501-4D9F-A540-36398707F14E}">
      <dgm:prSet/>
      <dgm:spPr/>
      <dgm:t>
        <a:bodyPr/>
        <a:lstStyle/>
        <a:p>
          <a:endParaRPr lang="en-GB"/>
        </a:p>
      </dgm:t>
    </dgm:pt>
    <dgm:pt modelId="{EA232CBF-409A-428B-9C08-E3648CC39461}" type="sibTrans" cxnId="{1BF52AFC-0501-4D9F-A540-36398707F14E}">
      <dgm:prSet/>
      <dgm:spPr/>
      <dgm:t>
        <a:bodyPr/>
        <a:lstStyle/>
        <a:p>
          <a:endParaRPr lang="en-GB"/>
        </a:p>
      </dgm:t>
    </dgm:pt>
    <dgm:pt modelId="{533F3CD8-580B-4912-9A74-BC1C6324734B}">
      <dgm:prSet phldrT="[Text]" custT="1"/>
      <dgm:spPr>
        <a:solidFill>
          <a:srgbClr val="92D050"/>
        </a:solidFill>
      </dgm:spPr>
      <dgm:t>
        <a:bodyPr/>
        <a:lstStyle/>
        <a:p>
          <a:r>
            <a:rPr lang="ru-RU" sz="1200" dirty="0" smtClean="0">
              <a:solidFill>
                <a:schemeClr val="tx1"/>
              </a:solidFill>
              <a:latin typeface="Calibri" pitchFamily="34" charset="0"/>
              <a:cs typeface="Calibri" pitchFamily="34" charset="0"/>
            </a:rPr>
            <a:t>Найти ближайшего агента</a:t>
          </a:r>
        </a:p>
      </dgm:t>
    </dgm:pt>
    <dgm:pt modelId="{538D15DF-5AC3-4433-9402-1F21F0246732}" type="parTrans" cxnId="{EE23AAF3-6295-45B8-8E90-B0AC511F216E}">
      <dgm:prSet/>
      <dgm:spPr/>
      <dgm:t>
        <a:bodyPr/>
        <a:lstStyle/>
        <a:p>
          <a:endParaRPr lang="en-GB"/>
        </a:p>
      </dgm:t>
    </dgm:pt>
    <dgm:pt modelId="{0080ECD1-FB91-4496-A217-5CCB72121301}" type="sibTrans" cxnId="{EE23AAF3-6295-45B8-8E90-B0AC511F216E}">
      <dgm:prSet/>
      <dgm:spPr/>
      <dgm:t>
        <a:bodyPr/>
        <a:lstStyle/>
        <a:p>
          <a:endParaRPr lang="en-GB"/>
        </a:p>
      </dgm:t>
    </dgm:pt>
    <dgm:pt modelId="{F8634247-0701-40B9-96DC-48DA49E72652}">
      <dgm:prSet phldrT="[Text]" custT="1"/>
      <dgm:spPr>
        <a:solidFill>
          <a:srgbClr val="92D050"/>
        </a:solidFill>
      </dgm:spPr>
      <dgm:t>
        <a:bodyPr/>
        <a:lstStyle/>
        <a:p>
          <a:r>
            <a:rPr lang="ru-RU" sz="1200" dirty="0" smtClean="0">
              <a:solidFill>
                <a:schemeClr val="tx1"/>
              </a:solidFill>
              <a:latin typeface="Calibri" pitchFamily="34" charset="0"/>
              <a:cs typeface="Calibri" pitchFamily="34" charset="0"/>
            </a:rPr>
            <a:t>Предоставить </a:t>
          </a:r>
          <a:r>
            <a:rPr lang="ro-RO" sz="1200" dirty="0" smtClean="0">
              <a:solidFill>
                <a:schemeClr val="tx1"/>
              </a:solidFill>
              <a:latin typeface="Calibri" pitchFamily="34" charset="0"/>
              <a:cs typeface="Calibri" pitchFamily="34" charset="0"/>
            </a:rPr>
            <a:t>QR-</a:t>
          </a:r>
          <a:r>
            <a:rPr lang="ru-RU" sz="1200" dirty="0" smtClean="0">
              <a:solidFill>
                <a:schemeClr val="tx1"/>
              </a:solidFill>
              <a:latin typeface="Calibri" pitchFamily="34" charset="0"/>
              <a:cs typeface="Calibri" pitchFamily="34" charset="0"/>
            </a:rPr>
            <a:t>код для оплаты</a:t>
          </a:r>
        </a:p>
      </dgm:t>
    </dgm:pt>
    <dgm:pt modelId="{1F83974B-0356-4506-A8AB-DFCAE2716118}" type="parTrans" cxnId="{989E181A-2F1A-4D0C-9CEC-C13A84D46EC4}">
      <dgm:prSet/>
      <dgm:spPr/>
      <dgm:t>
        <a:bodyPr/>
        <a:lstStyle/>
        <a:p>
          <a:endParaRPr lang="en-GB"/>
        </a:p>
      </dgm:t>
    </dgm:pt>
    <dgm:pt modelId="{8BDFF4E1-DDA1-42AA-B49E-7E47363526E8}" type="sibTrans" cxnId="{989E181A-2F1A-4D0C-9CEC-C13A84D46EC4}">
      <dgm:prSet/>
      <dgm:spPr/>
      <dgm:t>
        <a:bodyPr/>
        <a:lstStyle/>
        <a:p>
          <a:endParaRPr lang="en-GB"/>
        </a:p>
      </dgm:t>
    </dgm:pt>
    <dgm:pt modelId="{36729ED5-7507-44C9-BAE0-E0EE1C816843}" type="pres">
      <dgm:prSet presAssocID="{B6CCBF81-1E3A-4186-BFE1-0033697C7700}" presName="Name0" presStyleCnt="0">
        <dgm:presLayoutVars>
          <dgm:dir/>
          <dgm:animLvl val="lvl"/>
          <dgm:resizeHandles val="exact"/>
        </dgm:presLayoutVars>
      </dgm:prSet>
      <dgm:spPr/>
    </dgm:pt>
    <dgm:pt modelId="{B92A84E5-710B-43F7-8960-35758EDE3012}" type="pres">
      <dgm:prSet presAssocID="{7A9CC9C0-6469-48F0-9761-D5E187CB74B2}" presName="parTxOnly" presStyleLbl="node1" presStyleIdx="0" presStyleCnt="5" custLinFactY="17424" custLinFactNeighborX="-20686" custLinFactNeighborY="100000">
        <dgm:presLayoutVars>
          <dgm:chMax val="0"/>
          <dgm:chPref val="0"/>
          <dgm:bulletEnabled val="1"/>
        </dgm:presLayoutVars>
      </dgm:prSet>
      <dgm:spPr/>
      <dgm:t>
        <a:bodyPr/>
        <a:lstStyle/>
        <a:p>
          <a:endParaRPr lang="en-GB"/>
        </a:p>
      </dgm:t>
    </dgm:pt>
    <dgm:pt modelId="{FFECE5A2-F9C3-48AA-95C9-F65EF1299432}" type="pres">
      <dgm:prSet presAssocID="{AFDD5140-2ACD-43EE-9D0F-CFC603886934}" presName="parTxOnlySpace" presStyleCnt="0"/>
      <dgm:spPr/>
    </dgm:pt>
    <dgm:pt modelId="{6B9C1DC6-8BC7-44DF-94E4-55BD9C197F3D}" type="pres">
      <dgm:prSet presAssocID="{BA95B78E-79CD-4618-AB22-6404DAE68513}" presName="parTxOnly" presStyleLbl="node1" presStyleIdx="1" presStyleCnt="5" custLinFactY="17720" custLinFactNeighborX="-36116" custLinFactNeighborY="100000">
        <dgm:presLayoutVars>
          <dgm:chMax val="0"/>
          <dgm:chPref val="0"/>
          <dgm:bulletEnabled val="1"/>
        </dgm:presLayoutVars>
      </dgm:prSet>
      <dgm:spPr/>
      <dgm:t>
        <a:bodyPr/>
        <a:lstStyle/>
        <a:p>
          <a:endParaRPr lang="en-GB"/>
        </a:p>
      </dgm:t>
    </dgm:pt>
    <dgm:pt modelId="{133B054A-B638-4E30-A6A5-450CD573D056}" type="pres">
      <dgm:prSet presAssocID="{0EC04328-368E-48D3-9F45-908C4E886EEF}" presName="parTxOnlySpace" presStyleCnt="0"/>
      <dgm:spPr/>
    </dgm:pt>
    <dgm:pt modelId="{894DA436-76BA-44A1-8546-57CD3BB9B855}" type="pres">
      <dgm:prSet presAssocID="{6D4F7BD9-24CD-4F82-B22F-BDF77472D7B1}" presName="parTxOnly" presStyleLbl="node1" presStyleIdx="2" presStyleCnt="5" custLinFactY="17424" custLinFactNeighborX="-20686" custLinFactNeighborY="100000">
        <dgm:presLayoutVars>
          <dgm:chMax val="0"/>
          <dgm:chPref val="0"/>
          <dgm:bulletEnabled val="1"/>
        </dgm:presLayoutVars>
      </dgm:prSet>
      <dgm:spPr/>
      <dgm:t>
        <a:bodyPr/>
        <a:lstStyle/>
        <a:p>
          <a:endParaRPr lang="en-GB"/>
        </a:p>
      </dgm:t>
    </dgm:pt>
    <dgm:pt modelId="{104502B3-1EA7-474F-9146-C10D790317D7}" type="pres">
      <dgm:prSet presAssocID="{EA232CBF-409A-428B-9C08-E3648CC39461}" presName="parTxOnlySpace" presStyleCnt="0"/>
      <dgm:spPr/>
    </dgm:pt>
    <dgm:pt modelId="{C89DB116-67AD-43A7-8B9C-AB744FC50C52}" type="pres">
      <dgm:prSet presAssocID="{533F3CD8-580B-4912-9A74-BC1C6324734B}" presName="parTxOnly" presStyleLbl="node1" presStyleIdx="3" presStyleCnt="5" custLinFactY="17424" custLinFactNeighborX="-20686" custLinFactNeighborY="100000">
        <dgm:presLayoutVars>
          <dgm:chMax val="0"/>
          <dgm:chPref val="0"/>
          <dgm:bulletEnabled val="1"/>
        </dgm:presLayoutVars>
      </dgm:prSet>
      <dgm:spPr/>
      <dgm:t>
        <a:bodyPr/>
        <a:lstStyle/>
        <a:p>
          <a:endParaRPr lang="en-GB"/>
        </a:p>
      </dgm:t>
    </dgm:pt>
    <dgm:pt modelId="{A8C974AE-B34C-4D6B-A964-99AF3AEF58F0}" type="pres">
      <dgm:prSet presAssocID="{0080ECD1-FB91-4496-A217-5CCB72121301}" presName="parTxOnlySpace" presStyleCnt="0"/>
      <dgm:spPr/>
    </dgm:pt>
    <dgm:pt modelId="{C6319BF5-3A86-4B19-A8E4-46572A68F57E}" type="pres">
      <dgm:prSet presAssocID="{F8634247-0701-40B9-96DC-48DA49E72652}" presName="parTxOnly" presStyleLbl="node1" presStyleIdx="4" presStyleCnt="5" custLinFactY="17424" custLinFactNeighborX="-20686" custLinFactNeighborY="100000">
        <dgm:presLayoutVars>
          <dgm:chMax val="0"/>
          <dgm:chPref val="0"/>
          <dgm:bulletEnabled val="1"/>
        </dgm:presLayoutVars>
      </dgm:prSet>
      <dgm:spPr/>
      <dgm:t>
        <a:bodyPr/>
        <a:lstStyle/>
        <a:p>
          <a:endParaRPr lang="en-GB"/>
        </a:p>
      </dgm:t>
    </dgm:pt>
  </dgm:ptLst>
  <dgm:cxnLst>
    <dgm:cxn modelId="{89DD16D7-904C-4648-AD52-D2DEC85AC382}" type="presOf" srcId="{F8634247-0701-40B9-96DC-48DA49E72652}" destId="{C6319BF5-3A86-4B19-A8E4-46572A68F57E}" srcOrd="0" destOrd="0" presId="urn:microsoft.com/office/officeart/2005/8/layout/chevron1"/>
    <dgm:cxn modelId="{39B7B93C-5D7C-43C5-9434-B651B9EC521C}" srcId="{B6CCBF81-1E3A-4186-BFE1-0033697C7700}" destId="{7A9CC9C0-6469-48F0-9761-D5E187CB74B2}" srcOrd="0" destOrd="0" parTransId="{54B3E8D7-8451-45A7-8F12-CC96C763DC8C}" sibTransId="{AFDD5140-2ACD-43EE-9D0F-CFC603886934}"/>
    <dgm:cxn modelId="{635B9EC8-3AB0-49A3-900E-C587247816B4}" type="presOf" srcId="{B6CCBF81-1E3A-4186-BFE1-0033697C7700}" destId="{36729ED5-7507-44C9-BAE0-E0EE1C816843}" srcOrd="0" destOrd="0" presId="urn:microsoft.com/office/officeart/2005/8/layout/chevron1"/>
    <dgm:cxn modelId="{10ADA5AC-2F42-456C-A381-CCA4C17DD9F9}" type="presOf" srcId="{6D4F7BD9-24CD-4F82-B22F-BDF77472D7B1}" destId="{894DA436-76BA-44A1-8546-57CD3BB9B855}" srcOrd="0" destOrd="0" presId="urn:microsoft.com/office/officeart/2005/8/layout/chevron1"/>
    <dgm:cxn modelId="{CCAB37DC-BE40-4E12-B3C1-6BD0234D1870}" type="presOf" srcId="{533F3CD8-580B-4912-9A74-BC1C6324734B}" destId="{C89DB116-67AD-43A7-8B9C-AB744FC50C52}" srcOrd="0" destOrd="0" presId="urn:microsoft.com/office/officeart/2005/8/layout/chevron1"/>
    <dgm:cxn modelId="{32DD739C-56DE-453F-A1E7-65E8E0853CC7}" type="presOf" srcId="{BA95B78E-79CD-4618-AB22-6404DAE68513}" destId="{6B9C1DC6-8BC7-44DF-94E4-55BD9C197F3D}" srcOrd="0" destOrd="0" presId="urn:microsoft.com/office/officeart/2005/8/layout/chevron1"/>
    <dgm:cxn modelId="{1BF52AFC-0501-4D9F-A540-36398707F14E}" srcId="{B6CCBF81-1E3A-4186-BFE1-0033697C7700}" destId="{6D4F7BD9-24CD-4F82-B22F-BDF77472D7B1}" srcOrd="2" destOrd="0" parTransId="{D9017336-B481-4B46-8D85-A763159FDD3B}" sibTransId="{EA232CBF-409A-428B-9C08-E3648CC39461}"/>
    <dgm:cxn modelId="{EE23AAF3-6295-45B8-8E90-B0AC511F216E}" srcId="{B6CCBF81-1E3A-4186-BFE1-0033697C7700}" destId="{533F3CD8-580B-4912-9A74-BC1C6324734B}" srcOrd="3" destOrd="0" parTransId="{538D15DF-5AC3-4433-9402-1F21F0246732}" sibTransId="{0080ECD1-FB91-4496-A217-5CCB72121301}"/>
    <dgm:cxn modelId="{51E6999C-75D7-4660-810F-3A8B120C8B0B}" type="presOf" srcId="{7A9CC9C0-6469-48F0-9761-D5E187CB74B2}" destId="{B92A84E5-710B-43F7-8960-35758EDE3012}" srcOrd="0" destOrd="0" presId="urn:microsoft.com/office/officeart/2005/8/layout/chevron1"/>
    <dgm:cxn modelId="{989E181A-2F1A-4D0C-9CEC-C13A84D46EC4}" srcId="{B6CCBF81-1E3A-4186-BFE1-0033697C7700}" destId="{F8634247-0701-40B9-96DC-48DA49E72652}" srcOrd="4" destOrd="0" parTransId="{1F83974B-0356-4506-A8AB-DFCAE2716118}" sibTransId="{8BDFF4E1-DDA1-42AA-B49E-7E47363526E8}"/>
    <dgm:cxn modelId="{28203EE3-2757-416F-9B4D-77F359F67DFE}" srcId="{B6CCBF81-1E3A-4186-BFE1-0033697C7700}" destId="{BA95B78E-79CD-4618-AB22-6404DAE68513}" srcOrd="1" destOrd="0" parTransId="{D36D5113-332B-4168-8E4D-0730BBC55740}" sibTransId="{0EC04328-368E-48D3-9F45-908C4E886EEF}"/>
    <dgm:cxn modelId="{C326ED86-5F5F-49B3-ADE0-DAF824C1F367}" type="presParOf" srcId="{36729ED5-7507-44C9-BAE0-E0EE1C816843}" destId="{B92A84E5-710B-43F7-8960-35758EDE3012}" srcOrd="0" destOrd="0" presId="urn:microsoft.com/office/officeart/2005/8/layout/chevron1"/>
    <dgm:cxn modelId="{8DEE21D4-B791-4E4C-8C94-9E3FCE928491}" type="presParOf" srcId="{36729ED5-7507-44C9-BAE0-E0EE1C816843}" destId="{FFECE5A2-F9C3-48AA-95C9-F65EF1299432}" srcOrd="1" destOrd="0" presId="urn:microsoft.com/office/officeart/2005/8/layout/chevron1"/>
    <dgm:cxn modelId="{4D317530-1309-4025-B4FC-3011FE6E7414}" type="presParOf" srcId="{36729ED5-7507-44C9-BAE0-E0EE1C816843}" destId="{6B9C1DC6-8BC7-44DF-94E4-55BD9C197F3D}" srcOrd="2" destOrd="0" presId="urn:microsoft.com/office/officeart/2005/8/layout/chevron1"/>
    <dgm:cxn modelId="{8BCB0510-E6A4-4048-A509-AD68B83C7D96}" type="presParOf" srcId="{36729ED5-7507-44C9-BAE0-E0EE1C816843}" destId="{133B054A-B638-4E30-A6A5-450CD573D056}" srcOrd="3" destOrd="0" presId="urn:microsoft.com/office/officeart/2005/8/layout/chevron1"/>
    <dgm:cxn modelId="{59097E0C-8050-482E-9FC7-EE0F34B4CFA6}" type="presParOf" srcId="{36729ED5-7507-44C9-BAE0-E0EE1C816843}" destId="{894DA436-76BA-44A1-8546-57CD3BB9B855}" srcOrd="4" destOrd="0" presId="urn:microsoft.com/office/officeart/2005/8/layout/chevron1"/>
    <dgm:cxn modelId="{899C8B63-7D6D-4E24-AA55-2D5B46457166}" type="presParOf" srcId="{36729ED5-7507-44C9-BAE0-E0EE1C816843}" destId="{104502B3-1EA7-474F-9146-C10D790317D7}" srcOrd="5" destOrd="0" presId="urn:microsoft.com/office/officeart/2005/8/layout/chevron1"/>
    <dgm:cxn modelId="{F2D10774-D114-4946-88A2-2875EDA9A11A}" type="presParOf" srcId="{36729ED5-7507-44C9-BAE0-E0EE1C816843}" destId="{C89DB116-67AD-43A7-8B9C-AB744FC50C52}" srcOrd="6" destOrd="0" presId="urn:microsoft.com/office/officeart/2005/8/layout/chevron1"/>
    <dgm:cxn modelId="{68392A62-33B9-42CA-B003-906EC2BD2981}" type="presParOf" srcId="{36729ED5-7507-44C9-BAE0-E0EE1C816843}" destId="{A8C974AE-B34C-4D6B-A964-99AF3AEF58F0}" srcOrd="7" destOrd="0" presId="urn:microsoft.com/office/officeart/2005/8/layout/chevron1"/>
    <dgm:cxn modelId="{AB73E11A-C2BF-45B5-8EEF-077EBE5CE71C}" type="presParOf" srcId="{36729ED5-7507-44C9-BAE0-E0EE1C816843}" destId="{C6319BF5-3A86-4B19-A8E4-46572A68F57E}"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79DD49-1A4F-43E9-BBC7-20FAC878D82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FF0241B9-EEC3-47DB-8266-2681B2E71FF6}">
      <dgm:prSet phldrT="[Text]" custT="1"/>
      <dgm:spPr>
        <a:noFill/>
        <a:ln>
          <a:solidFill>
            <a:schemeClr val="tx2"/>
          </a:solidFill>
        </a:ln>
      </dgm:spPr>
      <dgm:t>
        <a:bodyPr/>
        <a:lstStyle/>
        <a:p>
          <a:r>
            <a:rPr lang="ru-RU" sz="1200" dirty="0" smtClean="0">
              <a:solidFill>
                <a:schemeClr val="tx1"/>
              </a:solidFill>
              <a:latin typeface="+mj-lt"/>
              <a:cs typeface="Calibri" pitchFamily="34" charset="0"/>
            </a:rPr>
            <a:t>Решает проблему с нехваткой наличности в </a:t>
          </a:r>
          <a:r>
            <a:rPr lang="ru-RU" sz="1200" dirty="0" smtClean="0">
              <a:solidFill>
                <a:schemeClr val="tx1"/>
              </a:solidFill>
              <a:latin typeface="+mj-lt"/>
              <a:cs typeface="Calibri" pitchFamily="34" charset="0"/>
            </a:rPr>
            <a:t>стране, регионе, проекте</a:t>
          </a:r>
          <a:endParaRPr lang="ru-RU" sz="1200" dirty="0">
            <a:latin typeface="+mj-lt"/>
            <a:cs typeface="Calibri" pitchFamily="34" charset="0"/>
          </a:endParaRPr>
        </a:p>
      </dgm:t>
    </dgm:pt>
    <dgm:pt modelId="{10CB8F4F-B617-4874-98A3-D766332D4210}" type="parTrans" cxnId="{52E8E80E-9366-4F3D-B0A7-61DBE5E9C77A}">
      <dgm:prSet/>
      <dgm:spPr/>
      <dgm:t>
        <a:bodyPr/>
        <a:lstStyle/>
        <a:p>
          <a:endParaRPr lang="ru-RU" sz="1200">
            <a:latin typeface="+mj-lt"/>
          </a:endParaRPr>
        </a:p>
      </dgm:t>
    </dgm:pt>
    <dgm:pt modelId="{0D661972-E9A6-436A-A4A2-F0BE550630F7}" type="sibTrans" cxnId="{52E8E80E-9366-4F3D-B0A7-61DBE5E9C77A}">
      <dgm:prSet custT="1"/>
      <dgm:spPr/>
      <dgm:t>
        <a:bodyPr/>
        <a:lstStyle/>
        <a:p>
          <a:endParaRPr lang="ru-RU" sz="1200">
            <a:latin typeface="+mj-lt"/>
          </a:endParaRPr>
        </a:p>
      </dgm:t>
    </dgm:pt>
    <dgm:pt modelId="{8D15DEE6-9B45-4292-A551-99173BF051FA}">
      <dgm:prSet custT="1"/>
      <dgm:spPr>
        <a:noFill/>
        <a:ln>
          <a:solidFill>
            <a:schemeClr val="tx2"/>
          </a:solidFill>
        </a:ln>
      </dgm:spPr>
      <dgm:t>
        <a:bodyPr/>
        <a:lstStyle/>
        <a:p>
          <a:r>
            <a:rPr lang="ru-RU" sz="1200" dirty="0" smtClean="0">
              <a:solidFill>
                <a:schemeClr val="tx1"/>
              </a:solidFill>
              <a:latin typeface="+mj-lt"/>
              <a:cs typeface="Calibri" pitchFamily="34" charset="0"/>
            </a:rPr>
            <a:t>Эффективное средство взаиморасчетов населения</a:t>
          </a:r>
        </a:p>
      </dgm:t>
    </dgm:pt>
    <dgm:pt modelId="{8445930A-1DEE-4062-8FEA-8D693A057D84}" type="parTrans" cxnId="{1807E592-90D0-4243-A249-86AF6A38FC83}">
      <dgm:prSet/>
      <dgm:spPr/>
      <dgm:t>
        <a:bodyPr/>
        <a:lstStyle/>
        <a:p>
          <a:endParaRPr lang="ru-RU" sz="1200">
            <a:latin typeface="+mj-lt"/>
          </a:endParaRPr>
        </a:p>
      </dgm:t>
    </dgm:pt>
    <dgm:pt modelId="{6A5A2D58-4D77-422D-88EF-16E2505A1C1E}" type="sibTrans" cxnId="{1807E592-90D0-4243-A249-86AF6A38FC83}">
      <dgm:prSet custT="1"/>
      <dgm:spPr/>
      <dgm:t>
        <a:bodyPr/>
        <a:lstStyle/>
        <a:p>
          <a:endParaRPr lang="ru-RU" sz="1200">
            <a:latin typeface="+mj-lt"/>
          </a:endParaRPr>
        </a:p>
      </dgm:t>
    </dgm:pt>
    <dgm:pt modelId="{CFC63F27-E009-416B-879A-F8D0E3F8ED6B}">
      <dgm:prSet custT="1"/>
      <dgm:spPr>
        <a:noFill/>
        <a:ln>
          <a:solidFill>
            <a:schemeClr val="tx2"/>
          </a:solidFill>
        </a:ln>
      </dgm:spPr>
      <dgm:t>
        <a:bodyPr/>
        <a:lstStyle/>
        <a:p>
          <a:r>
            <a:rPr lang="ru-RU" sz="1200" dirty="0" smtClean="0">
              <a:solidFill>
                <a:schemeClr val="tx1"/>
              </a:solidFill>
              <a:latin typeface="+mj-lt"/>
              <a:cs typeface="Calibri" pitchFamily="34" charset="0"/>
            </a:rPr>
            <a:t>Безопасно</a:t>
          </a:r>
        </a:p>
        <a:p>
          <a:r>
            <a:rPr lang="ru-RU" sz="1200" dirty="0" smtClean="0">
              <a:solidFill>
                <a:schemeClr val="tx1"/>
              </a:solidFill>
              <a:latin typeface="+mj-lt"/>
              <a:cs typeface="Calibri" pitchFamily="34" charset="0"/>
            </a:rPr>
            <a:t>Надежно</a:t>
          </a:r>
        </a:p>
        <a:p>
          <a:r>
            <a:rPr lang="ru-RU" sz="1200" dirty="0" smtClean="0">
              <a:solidFill>
                <a:schemeClr val="tx1"/>
              </a:solidFill>
              <a:latin typeface="+mj-lt"/>
              <a:cs typeface="Calibri" pitchFamily="34" charset="0"/>
            </a:rPr>
            <a:t>Дешево</a:t>
          </a:r>
          <a:endParaRPr lang="ru-RU" sz="1200" dirty="0">
            <a:solidFill>
              <a:schemeClr val="tx1"/>
            </a:solidFill>
            <a:latin typeface="+mj-lt"/>
            <a:cs typeface="Calibri" pitchFamily="34" charset="0"/>
          </a:endParaRPr>
        </a:p>
      </dgm:t>
    </dgm:pt>
    <dgm:pt modelId="{43C997D4-1B60-4910-8F18-3D3DC2D77B32}" type="parTrans" cxnId="{07743ACF-F1C1-4E72-A020-37E1439F241A}">
      <dgm:prSet/>
      <dgm:spPr/>
      <dgm:t>
        <a:bodyPr/>
        <a:lstStyle/>
        <a:p>
          <a:endParaRPr lang="ru-RU" sz="1200">
            <a:latin typeface="+mj-lt"/>
          </a:endParaRPr>
        </a:p>
      </dgm:t>
    </dgm:pt>
    <dgm:pt modelId="{A0D97969-2E15-47D4-9515-E2F3566B72D3}" type="sibTrans" cxnId="{07743ACF-F1C1-4E72-A020-37E1439F241A}">
      <dgm:prSet custT="1"/>
      <dgm:spPr/>
      <dgm:t>
        <a:bodyPr/>
        <a:lstStyle/>
        <a:p>
          <a:endParaRPr lang="ru-RU" sz="1200">
            <a:latin typeface="+mj-lt"/>
          </a:endParaRPr>
        </a:p>
      </dgm:t>
    </dgm:pt>
    <dgm:pt modelId="{3E05D74B-11CC-4C43-AA3A-842BAA882F5E}" type="pres">
      <dgm:prSet presAssocID="{3E79DD49-1A4F-43E9-BBC7-20FAC878D827}" presName="outerComposite" presStyleCnt="0">
        <dgm:presLayoutVars>
          <dgm:chMax val="5"/>
          <dgm:dir/>
          <dgm:resizeHandles val="exact"/>
        </dgm:presLayoutVars>
      </dgm:prSet>
      <dgm:spPr/>
      <dgm:t>
        <a:bodyPr/>
        <a:lstStyle/>
        <a:p>
          <a:endParaRPr lang="ru-RU"/>
        </a:p>
      </dgm:t>
    </dgm:pt>
    <dgm:pt modelId="{65DA34A3-FEC7-4AF2-B923-1FBF06EC0983}" type="pres">
      <dgm:prSet presAssocID="{3E79DD49-1A4F-43E9-BBC7-20FAC878D827}" presName="dummyMaxCanvas" presStyleCnt="0">
        <dgm:presLayoutVars/>
      </dgm:prSet>
      <dgm:spPr/>
    </dgm:pt>
    <dgm:pt modelId="{3138A4B0-7D95-4B90-A3AE-281A1887E2F6}" type="pres">
      <dgm:prSet presAssocID="{3E79DD49-1A4F-43E9-BBC7-20FAC878D827}" presName="ThreeNodes_1" presStyleLbl="node1" presStyleIdx="0" presStyleCnt="3">
        <dgm:presLayoutVars>
          <dgm:bulletEnabled val="1"/>
        </dgm:presLayoutVars>
      </dgm:prSet>
      <dgm:spPr/>
      <dgm:t>
        <a:bodyPr/>
        <a:lstStyle/>
        <a:p>
          <a:endParaRPr lang="en-GB"/>
        </a:p>
      </dgm:t>
    </dgm:pt>
    <dgm:pt modelId="{64A1635F-F258-4CDE-9D92-D34FC354C02F}" type="pres">
      <dgm:prSet presAssocID="{3E79DD49-1A4F-43E9-BBC7-20FAC878D827}" presName="ThreeNodes_2" presStyleLbl="node1" presStyleIdx="1" presStyleCnt="3">
        <dgm:presLayoutVars>
          <dgm:bulletEnabled val="1"/>
        </dgm:presLayoutVars>
      </dgm:prSet>
      <dgm:spPr/>
      <dgm:t>
        <a:bodyPr/>
        <a:lstStyle/>
        <a:p>
          <a:endParaRPr lang="en-GB"/>
        </a:p>
      </dgm:t>
    </dgm:pt>
    <dgm:pt modelId="{CBF4F068-18B5-4ACA-947A-4E8033BFA4B8}" type="pres">
      <dgm:prSet presAssocID="{3E79DD49-1A4F-43E9-BBC7-20FAC878D827}" presName="ThreeNodes_3" presStyleLbl="node1" presStyleIdx="2" presStyleCnt="3">
        <dgm:presLayoutVars>
          <dgm:bulletEnabled val="1"/>
        </dgm:presLayoutVars>
      </dgm:prSet>
      <dgm:spPr/>
      <dgm:t>
        <a:bodyPr/>
        <a:lstStyle/>
        <a:p>
          <a:endParaRPr lang="en-GB"/>
        </a:p>
      </dgm:t>
    </dgm:pt>
    <dgm:pt modelId="{3D84B1D1-B4C9-4359-AF5C-4991DE524D4C}" type="pres">
      <dgm:prSet presAssocID="{3E79DD49-1A4F-43E9-BBC7-20FAC878D827}" presName="ThreeConn_1-2" presStyleLbl="fgAccFollowNode1" presStyleIdx="0" presStyleCnt="2">
        <dgm:presLayoutVars>
          <dgm:bulletEnabled val="1"/>
        </dgm:presLayoutVars>
      </dgm:prSet>
      <dgm:spPr/>
      <dgm:t>
        <a:bodyPr/>
        <a:lstStyle/>
        <a:p>
          <a:endParaRPr lang="en-GB"/>
        </a:p>
      </dgm:t>
    </dgm:pt>
    <dgm:pt modelId="{B3AA1C1B-1AFE-48C0-BF2C-8643C1252F1C}" type="pres">
      <dgm:prSet presAssocID="{3E79DD49-1A4F-43E9-BBC7-20FAC878D827}" presName="ThreeConn_2-3" presStyleLbl="fgAccFollowNode1" presStyleIdx="1" presStyleCnt="2">
        <dgm:presLayoutVars>
          <dgm:bulletEnabled val="1"/>
        </dgm:presLayoutVars>
      </dgm:prSet>
      <dgm:spPr/>
      <dgm:t>
        <a:bodyPr/>
        <a:lstStyle/>
        <a:p>
          <a:endParaRPr lang="en-GB"/>
        </a:p>
      </dgm:t>
    </dgm:pt>
    <dgm:pt modelId="{BF9C52F0-7370-4B9D-BF97-7266B9BD582C}" type="pres">
      <dgm:prSet presAssocID="{3E79DD49-1A4F-43E9-BBC7-20FAC878D827}" presName="ThreeNodes_1_text" presStyleLbl="node1" presStyleIdx="2" presStyleCnt="3">
        <dgm:presLayoutVars>
          <dgm:bulletEnabled val="1"/>
        </dgm:presLayoutVars>
      </dgm:prSet>
      <dgm:spPr/>
      <dgm:t>
        <a:bodyPr/>
        <a:lstStyle/>
        <a:p>
          <a:endParaRPr lang="en-GB"/>
        </a:p>
      </dgm:t>
    </dgm:pt>
    <dgm:pt modelId="{147A7270-72E6-4472-A78D-39875B0A829A}" type="pres">
      <dgm:prSet presAssocID="{3E79DD49-1A4F-43E9-BBC7-20FAC878D827}" presName="ThreeNodes_2_text" presStyleLbl="node1" presStyleIdx="2" presStyleCnt="3">
        <dgm:presLayoutVars>
          <dgm:bulletEnabled val="1"/>
        </dgm:presLayoutVars>
      </dgm:prSet>
      <dgm:spPr/>
      <dgm:t>
        <a:bodyPr/>
        <a:lstStyle/>
        <a:p>
          <a:endParaRPr lang="en-GB"/>
        </a:p>
      </dgm:t>
    </dgm:pt>
    <dgm:pt modelId="{7E6568E5-65B1-42EA-9957-E466B3E652FD}" type="pres">
      <dgm:prSet presAssocID="{3E79DD49-1A4F-43E9-BBC7-20FAC878D827}" presName="ThreeNodes_3_text" presStyleLbl="node1" presStyleIdx="2" presStyleCnt="3">
        <dgm:presLayoutVars>
          <dgm:bulletEnabled val="1"/>
        </dgm:presLayoutVars>
      </dgm:prSet>
      <dgm:spPr/>
      <dgm:t>
        <a:bodyPr/>
        <a:lstStyle/>
        <a:p>
          <a:endParaRPr lang="en-GB"/>
        </a:p>
      </dgm:t>
    </dgm:pt>
  </dgm:ptLst>
  <dgm:cxnLst>
    <dgm:cxn modelId="{851175A8-8068-442E-B53B-AFCFD90284EB}" type="presOf" srcId="{6A5A2D58-4D77-422D-88EF-16E2505A1C1E}" destId="{B3AA1C1B-1AFE-48C0-BF2C-8643C1252F1C}" srcOrd="0" destOrd="0" presId="urn:microsoft.com/office/officeart/2005/8/layout/vProcess5"/>
    <dgm:cxn modelId="{99342721-8072-4BAA-8523-B4D9E697AFC4}" type="presOf" srcId="{3E79DD49-1A4F-43E9-BBC7-20FAC878D827}" destId="{3E05D74B-11CC-4C43-AA3A-842BAA882F5E}" srcOrd="0" destOrd="0" presId="urn:microsoft.com/office/officeart/2005/8/layout/vProcess5"/>
    <dgm:cxn modelId="{482AAB4C-017D-415B-978E-112491347249}" type="presOf" srcId="{CFC63F27-E009-416B-879A-F8D0E3F8ED6B}" destId="{CBF4F068-18B5-4ACA-947A-4E8033BFA4B8}" srcOrd="0" destOrd="0" presId="urn:microsoft.com/office/officeart/2005/8/layout/vProcess5"/>
    <dgm:cxn modelId="{B102F269-6CE8-48F2-A9A8-494745F3C470}" type="presOf" srcId="{CFC63F27-E009-416B-879A-F8D0E3F8ED6B}" destId="{7E6568E5-65B1-42EA-9957-E466B3E652FD}" srcOrd="1" destOrd="0" presId="urn:microsoft.com/office/officeart/2005/8/layout/vProcess5"/>
    <dgm:cxn modelId="{8B87951F-1041-4A78-AEBC-7273FB29F5B7}" type="presOf" srcId="{FF0241B9-EEC3-47DB-8266-2681B2E71FF6}" destId="{BF9C52F0-7370-4B9D-BF97-7266B9BD582C}" srcOrd="1" destOrd="0" presId="urn:microsoft.com/office/officeart/2005/8/layout/vProcess5"/>
    <dgm:cxn modelId="{D72ADF83-3CF3-4664-A7E5-43FE76E6A2AA}" type="presOf" srcId="{0D661972-E9A6-436A-A4A2-F0BE550630F7}" destId="{3D84B1D1-B4C9-4359-AF5C-4991DE524D4C}" srcOrd="0" destOrd="0" presId="urn:microsoft.com/office/officeart/2005/8/layout/vProcess5"/>
    <dgm:cxn modelId="{07743ACF-F1C1-4E72-A020-37E1439F241A}" srcId="{3E79DD49-1A4F-43E9-BBC7-20FAC878D827}" destId="{CFC63F27-E009-416B-879A-F8D0E3F8ED6B}" srcOrd="2" destOrd="0" parTransId="{43C997D4-1B60-4910-8F18-3D3DC2D77B32}" sibTransId="{A0D97969-2E15-47D4-9515-E2F3566B72D3}"/>
    <dgm:cxn modelId="{DF22A114-3D22-43C4-8229-FA2154D1850D}" type="presOf" srcId="{8D15DEE6-9B45-4292-A551-99173BF051FA}" destId="{64A1635F-F258-4CDE-9D92-D34FC354C02F}" srcOrd="0" destOrd="0" presId="urn:microsoft.com/office/officeart/2005/8/layout/vProcess5"/>
    <dgm:cxn modelId="{2D2E3DF1-E7AE-4720-AEC9-4532275C537D}" type="presOf" srcId="{8D15DEE6-9B45-4292-A551-99173BF051FA}" destId="{147A7270-72E6-4472-A78D-39875B0A829A}" srcOrd="1" destOrd="0" presId="urn:microsoft.com/office/officeart/2005/8/layout/vProcess5"/>
    <dgm:cxn modelId="{52E8E80E-9366-4F3D-B0A7-61DBE5E9C77A}" srcId="{3E79DD49-1A4F-43E9-BBC7-20FAC878D827}" destId="{FF0241B9-EEC3-47DB-8266-2681B2E71FF6}" srcOrd="0" destOrd="0" parTransId="{10CB8F4F-B617-4874-98A3-D766332D4210}" sibTransId="{0D661972-E9A6-436A-A4A2-F0BE550630F7}"/>
    <dgm:cxn modelId="{F147473E-AD83-4344-A9FC-0B38E1E012A9}" type="presOf" srcId="{FF0241B9-EEC3-47DB-8266-2681B2E71FF6}" destId="{3138A4B0-7D95-4B90-A3AE-281A1887E2F6}" srcOrd="0" destOrd="0" presId="urn:microsoft.com/office/officeart/2005/8/layout/vProcess5"/>
    <dgm:cxn modelId="{1807E592-90D0-4243-A249-86AF6A38FC83}" srcId="{3E79DD49-1A4F-43E9-BBC7-20FAC878D827}" destId="{8D15DEE6-9B45-4292-A551-99173BF051FA}" srcOrd="1" destOrd="0" parTransId="{8445930A-1DEE-4062-8FEA-8D693A057D84}" sibTransId="{6A5A2D58-4D77-422D-88EF-16E2505A1C1E}"/>
    <dgm:cxn modelId="{621E5F74-1B67-4DA2-B453-4CB5C7EDF9CE}" type="presParOf" srcId="{3E05D74B-11CC-4C43-AA3A-842BAA882F5E}" destId="{65DA34A3-FEC7-4AF2-B923-1FBF06EC0983}" srcOrd="0" destOrd="0" presId="urn:microsoft.com/office/officeart/2005/8/layout/vProcess5"/>
    <dgm:cxn modelId="{FA917EF0-FDE3-42BB-BC57-74C441413E2D}" type="presParOf" srcId="{3E05D74B-11CC-4C43-AA3A-842BAA882F5E}" destId="{3138A4B0-7D95-4B90-A3AE-281A1887E2F6}" srcOrd="1" destOrd="0" presId="urn:microsoft.com/office/officeart/2005/8/layout/vProcess5"/>
    <dgm:cxn modelId="{605C2EF0-56DE-4DC2-929A-77A799249ABB}" type="presParOf" srcId="{3E05D74B-11CC-4C43-AA3A-842BAA882F5E}" destId="{64A1635F-F258-4CDE-9D92-D34FC354C02F}" srcOrd="2" destOrd="0" presId="urn:microsoft.com/office/officeart/2005/8/layout/vProcess5"/>
    <dgm:cxn modelId="{712F5F0F-53E8-4AFE-ADF3-2455926283CA}" type="presParOf" srcId="{3E05D74B-11CC-4C43-AA3A-842BAA882F5E}" destId="{CBF4F068-18B5-4ACA-947A-4E8033BFA4B8}" srcOrd="3" destOrd="0" presId="urn:microsoft.com/office/officeart/2005/8/layout/vProcess5"/>
    <dgm:cxn modelId="{8FFAD2BD-1B24-4B70-91B6-A3DB8B753169}" type="presParOf" srcId="{3E05D74B-11CC-4C43-AA3A-842BAA882F5E}" destId="{3D84B1D1-B4C9-4359-AF5C-4991DE524D4C}" srcOrd="4" destOrd="0" presId="urn:microsoft.com/office/officeart/2005/8/layout/vProcess5"/>
    <dgm:cxn modelId="{9622DDFA-56C2-4D38-A59A-A2C08BE60742}" type="presParOf" srcId="{3E05D74B-11CC-4C43-AA3A-842BAA882F5E}" destId="{B3AA1C1B-1AFE-48C0-BF2C-8643C1252F1C}" srcOrd="5" destOrd="0" presId="urn:microsoft.com/office/officeart/2005/8/layout/vProcess5"/>
    <dgm:cxn modelId="{4A6725B3-8042-418F-A50B-64119142642A}" type="presParOf" srcId="{3E05D74B-11CC-4C43-AA3A-842BAA882F5E}" destId="{BF9C52F0-7370-4B9D-BF97-7266B9BD582C}" srcOrd="6" destOrd="0" presId="urn:microsoft.com/office/officeart/2005/8/layout/vProcess5"/>
    <dgm:cxn modelId="{3D9800C7-6370-40CD-A423-4FFAF266DA3B}" type="presParOf" srcId="{3E05D74B-11CC-4C43-AA3A-842BAA882F5E}" destId="{147A7270-72E6-4472-A78D-39875B0A829A}" srcOrd="7" destOrd="0" presId="urn:microsoft.com/office/officeart/2005/8/layout/vProcess5"/>
    <dgm:cxn modelId="{500550BC-6314-447E-8B13-D67CBE70536C}" type="presParOf" srcId="{3E05D74B-11CC-4C43-AA3A-842BAA882F5E}" destId="{7E6568E5-65B1-42EA-9957-E466B3E652FD}"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8E8A5-2CAB-4B9F-9F20-51EE944897ED}">
      <dsp:nvSpPr>
        <dsp:cNvPr id="0" name=""/>
        <dsp:cNvSpPr/>
      </dsp:nvSpPr>
      <dsp:spPr>
        <a:xfrm>
          <a:off x="0" y="765533"/>
          <a:ext cx="2241122" cy="668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rtl="0">
            <a:lnSpc>
              <a:spcPct val="90000"/>
            </a:lnSpc>
            <a:spcBef>
              <a:spcPct val="0"/>
            </a:spcBef>
            <a:spcAft>
              <a:spcPct val="35000"/>
            </a:spcAft>
          </a:pPr>
          <a:r>
            <a:rPr lang="ru-RU" sz="2000" b="0" i="0" kern="1200" baseline="0" dirty="0" smtClean="0">
              <a:solidFill>
                <a:schemeClr val="bg1">
                  <a:lumMod val="50000"/>
                </a:schemeClr>
              </a:solidFill>
              <a:latin typeface="Calibri" pitchFamily="34" charset="0"/>
              <a:ea typeface="Tahoma" pitchFamily="34" charset="0"/>
              <a:cs typeface="Calibri" pitchFamily="34" charset="0"/>
            </a:rPr>
            <a:t>Юридический статус</a:t>
          </a:r>
          <a:endParaRPr lang="en-US" sz="2000" kern="1200" dirty="0">
            <a:solidFill>
              <a:schemeClr val="bg1">
                <a:lumMod val="50000"/>
              </a:schemeClr>
            </a:solidFill>
            <a:latin typeface="Calibri" pitchFamily="34" charset="0"/>
            <a:ea typeface="Tahoma" pitchFamily="34" charset="0"/>
            <a:cs typeface="Calibri" pitchFamily="34" charset="0"/>
          </a:endParaRPr>
        </a:p>
      </dsp:txBody>
      <dsp:txXfrm>
        <a:off x="0" y="765533"/>
        <a:ext cx="2241122" cy="668249"/>
      </dsp:txXfrm>
    </dsp:sp>
    <dsp:sp modelId="{2E9AE688-3E44-42FC-BB5B-A39AB2A6DC5C}">
      <dsp:nvSpPr>
        <dsp:cNvPr id="0" name=""/>
        <dsp:cNvSpPr/>
      </dsp:nvSpPr>
      <dsp:spPr>
        <a:xfrm>
          <a:off x="2241121" y="671560"/>
          <a:ext cx="448224" cy="856195"/>
        </a:xfrm>
        <a:prstGeom prst="leftBrace">
          <a:avLst>
            <a:gd name="adj1" fmla="val 35000"/>
            <a:gd name="adj2" fmla="val 5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8B6FC9-BFB1-45CA-B0DA-A6AEF7120201}">
      <dsp:nvSpPr>
        <dsp:cNvPr id="0" name=""/>
        <dsp:cNvSpPr/>
      </dsp:nvSpPr>
      <dsp:spPr>
        <a:xfrm>
          <a:off x="2868636" y="671560"/>
          <a:ext cx="6095851" cy="856195"/>
        </a:xfrm>
        <a:prstGeom prst="rect">
          <a:avLst/>
        </a:prstGeom>
        <a:solidFill>
          <a:schemeClr val="lt1">
            <a:hueOff val="0"/>
            <a:satOff val="0"/>
            <a:lumOff val="0"/>
            <a:alphaOff val="0"/>
          </a:schemeClr>
        </a:solidFill>
        <a:ln w="508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rtl="0">
            <a:lnSpc>
              <a:spcPct val="90000"/>
            </a:lnSpc>
            <a:spcBef>
              <a:spcPct val="0"/>
            </a:spcBef>
            <a:spcAft>
              <a:spcPct val="15000"/>
            </a:spcAft>
            <a:buChar char="••"/>
          </a:pPr>
          <a:r>
            <a:rPr lang="en-US" sz="1200" b="0" i="0" kern="1200" baseline="0" dirty="0" smtClean="0">
              <a:solidFill>
                <a:schemeClr val="tx2"/>
              </a:solidFill>
              <a:latin typeface="Calibri" pitchFamily="34" charset="0"/>
              <a:ea typeface="Tahoma" pitchFamily="34" charset="0"/>
              <a:cs typeface="Calibri" pitchFamily="34" charset="0"/>
            </a:rPr>
            <a:t>QSystems </a:t>
          </a:r>
          <a:r>
            <a:rPr lang="ro-RO" sz="1200" b="0" i="0" kern="1200" baseline="0" dirty="0" smtClean="0">
              <a:solidFill>
                <a:schemeClr val="tx2"/>
              </a:solidFill>
              <a:latin typeface="Calibri" pitchFamily="34" charset="0"/>
              <a:ea typeface="Tahoma" pitchFamily="34" charset="0"/>
              <a:cs typeface="Calibri" pitchFamily="34" charset="0"/>
            </a:rPr>
            <a:t>SRL </a:t>
          </a:r>
          <a:r>
            <a:rPr lang="ru-RU" sz="1200" b="0" i="0" kern="1200" baseline="0" dirty="0" smtClean="0">
              <a:solidFill>
                <a:schemeClr val="tx2"/>
              </a:solidFill>
              <a:latin typeface="Calibri" pitchFamily="34" charset="0"/>
              <a:ea typeface="Tahoma" pitchFamily="34" charset="0"/>
              <a:cs typeface="Calibri" pitchFamily="34" charset="0"/>
            </a:rPr>
            <a:t>была основана в 2001 г. специалистами из банковского сектора</a:t>
          </a:r>
          <a:endParaRPr lang="en-US" sz="1200" kern="1200" dirty="0">
            <a:solidFill>
              <a:schemeClr val="tx2"/>
            </a:solidFill>
            <a:latin typeface="Calibri" pitchFamily="34" charset="0"/>
            <a:ea typeface="Tahoma" pitchFamily="34" charset="0"/>
            <a:cs typeface="Calibri" pitchFamily="34" charset="0"/>
          </a:endParaRPr>
        </a:p>
        <a:p>
          <a:pPr marL="114300" lvl="1" indent="-114300" algn="l" defTabSz="533400" rtl="0">
            <a:lnSpc>
              <a:spcPct val="90000"/>
            </a:lnSpc>
            <a:spcBef>
              <a:spcPct val="0"/>
            </a:spcBef>
            <a:spcAft>
              <a:spcPct val="15000"/>
            </a:spcAft>
            <a:buChar char="••"/>
          </a:pPr>
          <a:r>
            <a:rPr lang="ru-RU" sz="1200" kern="1200" dirty="0" smtClean="0">
              <a:solidFill>
                <a:schemeClr val="tx2"/>
              </a:solidFill>
              <a:latin typeface="Calibri" pitchFamily="34" charset="0"/>
              <a:ea typeface="Tahoma" pitchFamily="34" charset="0"/>
              <a:cs typeface="Calibri" pitchFamily="34" charset="0"/>
            </a:rPr>
            <a:t>В </a:t>
          </a:r>
          <a:r>
            <a:rPr lang="en-US" sz="1200" kern="1200" dirty="0" smtClean="0">
              <a:solidFill>
                <a:schemeClr val="tx2"/>
              </a:solidFill>
              <a:latin typeface="Calibri" pitchFamily="34" charset="0"/>
              <a:ea typeface="Tahoma" pitchFamily="34" charset="0"/>
              <a:cs typeface="Calibri" pitchFamily="34" charset="0"/>
            </a:rPr>
            <a:t>2009 </a:t>
          </a:r>
          <a:r>
            <a:rPr lang="ru-RU" sz="1200" kern="1200" dirty="0" smtClean="0">
              <a:solidFill>
                <a:schemeClr val="tx2"/>
              </a:solidFill>
              <a:latin typeface="Calibri" pitchFamily="34" charset="0"/>
              <a:ea typeface="Tahoma" pitchFamily="34" charset="0"/>
              <a:cs typeface="Calibri" pitchFamily="34" charset="0"/>
            </a:rPr>
            <a:t>г. </a:t>
          </a:r>
          <a:r>
            <a:rPr lang="en-US" sz="1200" kern="1200" dirty="0" smtClean="0">
              <a:solidFill>
                <a:schemeClr val="tx2"/>
              </a:solidFill>
              <a:latin typeface="Calibri" pitchFamily="34" charset="0"/>
              <a:ea typeface="Tahoma" pitchFamily="34" charset="0"/>
              <a:cs typeface="Calibri" pitchFamily="34" charset="0"/>
            </a:rPr>
            <a:t>QSystems </a:t>
          </a:r>
          <a:r>
            <a:rPr lang="ro-RO" sz="1200" kern="1200" dirty="0" smtClean="0">
              <a:solidFill>
                <a:schemeClr val="tx2"/>
              </a:solidFill>
              <a:latin typeface="Calibri" pitchFamily="34" charset="0"/>
              <a:ea typeface="Tahoma" pitchFamily="34" charset="0"/>
              <a:cs typeface="Calibri" pitchFamily="34" charset="0"/>
            </a:rPr>
            <a:t>SRL </a:t>
          </a:r>
          <a:r>
            <a:rPr lang="ru-RU" sz="1200" kern="1200" dirty="0" smtClean="0">
              <a:solidFill>
                <a:schemeClr val="tx2"/>
              </a:solidFill>
              <a:latin typeface="Calibri" pitchFamily="34" charset="0"/>
              <a:ea typeface="Tahoma" pitchFamily="34" charset="0"/>
              <a:cs typeface="Calibri" pitchFamily="34" charset="0"/>
            </a:rPr>
            <a:t>вошла в состав британской компании </a:t>
          </a:r>
          <a:r>
            <a:rPr lang="en-US" sz="1200" kern="1200" dirty="0" smtClean="0">
              <a:solidFill>
                <a:schemeClr val="tx2"/>
              </a:solidFill>
              <a:latin typeface="Calibri" pitchFamily="34" charset="0"/>
              <a:ea typeface="Tahoma" pitchFamily="34" charset="0"/>
              <a:cs typeface="Calibri" pitchFamily="34" charset="0"/>
            </a:rPr>
            <a:t>QSystems Global Ltd.</a:t>
          </a:r>
          <a:endParaRPr lang="en-US" sz="1200" kern="1200" dirty="0">
            <a:solidFill>
              <a:schemeClr val="tx2"/>
            </a:solidFill>
            <a:latin typeface="Calibri" pitchFamily="34" charset="0"/>
            <a:ea typeface="Tahoma" pitchFamily="34" charset="0"/>
            <a:cs typeface="Calibri" pitchFamily="34" charset="0"/>
          </a:endParaRPr>
        </a:p>
        <a:p>
          <a:pPr marL="114300" lvl="1" indent="-114300" algn="l" defTabSz="533400" rtl="0">
            <a:lnSpc>
              <a:spcPct val="90000"/>
            </a:lnSpc>
            <a:spcBef>
              <a:spcPct val="0"/>
            </a:spcBef>
            <a:spcAft>
              <a:spcPct val="15000"/>
            </a:spcAft>
            <a:buChar char="••"/>
          </a:pPr>
          <a:r>
            <a:rPr lang="ru-RU" sz="1200" kern="1200" dirty="0" smtClean="0">
              <a:solidFill>
                <a:schemeClr val="tx2"/>
              </a:solidFill>
              <a:latin typeface="Calibri" pitchFamily="34" charset="0"/>
              <a:ea typeface="Tahoma" pitchFamily="34" charset="0"/>
              <a:cs typeface="Calibri" pitchFamily="34" charset="0"/>
            </a:rPr>
            <a:t>Директора - </a:t>
          </a:r>
          <a:r>
            <a:rPr lang="en-GB" sz="1200" kern="1200" dirty="0" smtClean="0">
              <a:solidFill>
                <a:schemeClr val="tx2"/>
              </a:solidFill>
              <a:latin typeface="Calibri" pitchFamily="34" charset="0"/>
              <a:ea typeface="Tahoma" pitchFamily="34" charset="0"/>
              <a:cs typeface="Calibri" pitchFamily="34" charset="0"/>
            </a:rPr>
            <a:t>Iain Blackwood </a:t>
          </a:r>
          <a:r>
            <a:rPr lang="ru-RU" sz="1200" kern="1200" dirty="0" smtClean="0">
              <a:solidFill>
                <a:schemeClr val="tx2"/>
              </a:solidFill>
              <a:latin typeface="Calibri" pitchFamily="34" charset="0"/>
              <a:ea typeface="Tahoma" pitchFamily="34" charset="0"/>
              <a:cs typeface="Calibri" pitchFamily="34" charset="0"/>
            </a:rPr>
            <a:t> и  </a:t>
          </a:r>
          <a:r>
            <a:rPr lang="en-GB" sz="1200" kern="1200" dirty="0" smtClean="0">
              <a:solidFill>
                <a:schemeClr val="tx2"/>
              </a:solidFill>
              <a:latin typeface="Calibri" pitchFamily="34" charset="0"/>
              <a:ea typeface="Tahoma" pitchFamily="34" charset="0"/>
              <a:cs typeface="Calibri" pitchFamily="34" charset="0"/>
            </a:rPr>
            <a:t>Andrey Aydov</a:t>
          </a:r>
          <a:endParaRPr lang="en-US" sz="1200" kern="1200" dirty="0">
            <a:solidFill>
              <a:schemeClr val="tx2"/>
            </a:solidFill>
            <a:latin typeface="Calibri" pitchFamily="34" charset="0"/>
            <a:ea typeface="Tahoma" pitchFamily="34" charset="0"/>
            <a:cs typeface="Calibri" pitchFamily="34" charset="0"/>
          </a:endParaRPr>
        </a:p>
        <a:p>
          <a:pPr marL="114300" lvl="1" indent="-114300" algn="l" defTabSz="533400" rtl="0">
            <a:lnSpc>
              <a:spcPct val="90000"/>
            </a:lnSpc>
            <a:spcBef>
              <a:spcPct val="0"/>
            </a:spcBef>
            <a:spcAft>
              <a:spcPct val="15000"/>
            </a:spcAft>
            <a:buChar char="••"/>
          </a:pPr>
          <a:r>
            <a:rPr lang="ru-RU" sz="1200" kern="1200" dirty="0" smtClean="0">
              <a:solidFill>
                <a:schemeClr val="tx2"/>
              </a:solidFill>
              <a:latin typeface="Calibri" pitchFamily="34" charset="0"/>
              <a:ea typeface="Tahoma" pitchFamily="34" charset="0"/>
              <a:cs typeface="Calibri" pitchFamily="34" charset="0"/>
            </a:rPr>
            <a:t>Компания является резидентом лондонского </a:t>
          </a:r>
          <a:r>
            <a:rPr lang="ro-RO" sz="1200" kern="1200" dirty="0" smtClean="0">
              <a:solidFill>
                <a:schemeClr val="tx2"/>
              </a:solidFill>
              <a:latin typeface="Calibri" pitchFamily="34" charset="0"/>
              <a:ea typeface="Tahoma" pitchFamily="34" charset="0"/>
              <a:cs typeface="Calibri" pitchFamily="34" charset="0"/>
            </a:rPr>
            <a:t>Google Campus</a:t>
          </a:r>
          <a:endParaRPr lang="en-US" sz="1200" kern="1200" dirty="0">
            <a:solidFill>
              <a:schemeClr val="tx2"/>
            </a:solidFill>
            <a:latin typeface="Calibri" pitchFamily="34" charset="0"/>
            <a:ea typeface="Tahoma" pitchFamily="34" charset="0"/>
            <a:cs typeface="Calibri" pitchFamily="34" charset="0"/>
          </a:endParaRPr>
        </a:p>
      </dsp:txBody>
      <dsp:txXfrm>
        <a:off x="2868636" y="671560"/>
        <a:ext cx="6095851" cy="856195"/>
      </dsp:txXfrm>
    </dsp:sp>
    <dsp:sp modelId="{11BE068B-6450-4E67-A53D-0EE05FA9572E}">
      <dsp:nvSpPr>
        <dsp:cNvPr id="0" name=""/>
        <dsp:cNvSpPr/>
      </dsp:nvSpPr>
      <dsp:spPr>
        <a:xfrm>
          <a:off x="0" y="1703255"/>
          <a:ext cx="2241122"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rtl="0">
            <a:lnSpc>
              <a:spcPct val="90000"/>
            </a:lnSpc>
            <a:spcBef>
              <a:spcPct val="0"/>
            </a:spcBef>
            <a:spcAft>
              <a:spcPct val="35000"/>
            </a:spcAft>
          </a:pPr>
          <a:r>
            <a:rPr lang="ru-RU" sz="2000" kern="1200" dirty="0" smtClean="0">
              <a:solidFill>
                <a:schemeClr val="bg1">
                  <a:lumMod val="50000"/>
                </a:schemeClr>
              </a:solidFill>
              <a:latin typeface="Calibri" pitchFamily="34" charset="0"/>
              <a:ea typeface="Tahoma" pitchFamily="34" charset="0"/>
              <a:cs typeface="Calibri" pitchFamily="34" charset="0"/>
            </a:rPr>
            <a:t>Специализация</a:t>
          </a:r>
          <a:endParaRPr lang="en-US" sz="2000" kern="1200" dirty="0">
            <a:solidFill>
              <a:schemeClr val="bg1">
                <a:lumMod val="50000"/>
              </a:schemeClr>
            </a:solidFill>
            <a:latin typeface="Calibri" pitchFamily="34" charset="0"/>
            <a:ea typeface="Tahoma" pitchFamily="34" charset="0"/>
            <a:cs typeface="Calibri" pitchFamily="34" charset="0"/>
          </a:endParaRPr>
        </a:p>
      </dsp:txBody>
      <dsp:txXfrm>
        <a:off x="0" y="1703255"/>
        <a:ext cx="2241122" cy="475200"/>
      </dsp:txXfrm>
    </dsp:sp>
    <dsp:sp modelId="{A0B71496-AE2D-48BE-8675-5E10D7A63811}">
      <dsp:nvSpPr>
        <dsp:cNvPr id="0" name=""/>
        <dsp:cNvSpPr/>
      </dsp:nvSpPr>
      <dsp:spPr>
        <a:xfrm>
          <a:off x="2241121" y="1614155"/>
          <a:ext cx="448224" cy="653399"/>
        </a:xfrm>
        <a:prstGeom prst="leftBrace">
          <a:avLst>
            <a:gd name="adj1" fmla="val 35000"/>
            <a:gd name="adj2" fmla="val 5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6AEAE7-84F4-41EB-AC4A-F292916BE049}">
      <dsp:nvSpPr>
        <dsp:cNvPr id="0" name=""/>
        <dsp:cNvSpPr/>
      </dsp:nvSpPr>
      <dsp:spPr>
        <a:xfrm>
          <a:off x="2868636" y="1614155"/>
          <a:ext cx="6095851" cy="653399"/>
        </a:xfrm>
        <a:prstGeom prst="rect">
          <a:avLst/>
        </a:prstGeom>
        <a:solidFill>
          <a:schemeClr val="lt1">
            <a:hueOff val="0"/>
            <a:satOff val="0"/>
            <a:lumOff val="0"/>
            <a:alphaOff val="0"/>
          </a:schemeClr>
        </a:solidFill>
        <a:ln w="508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rtl="0">
            <a:lnSpc>
              <a:spcPct val="90000"/>
            </a:lnSpc>
            <a:spcBef>
              <a:spcPct val="0"/>
            </a:spcBef>
            <a:spcAft>
              <a:spcPct val="15000"/>
            </a:spcAft>
            <a:buChar char="••"/>
          </a:pPr>
          <a:r>
            <a:rPr lang="en-US" sz="1200" b="0" i="0" kern="1200" baseline="0" dirty="0" smtClean="0">
              <a:solidFill>
                <a:schemeClr val="tx2"/>
              </a:solidFill>
              <a:latin typeface="Calibri" pitchFamily="34" charset="0"/>
              <a:ea typeface="Tahoma" pitchFamily="34" charset="0"/>
              <a:cs typeface="Calibri" pitchFamily="34" charset="0"/>
            </a:rPr>
            <a:t>Independent software </a:t>
          </a:r>
          <a:r>
            <a:rPr lang="en-US" sz="1200" b="0" i="0" kern="1200" baseline="0" dirty="0" smtClean="0">
              <a:solidFill>
                <a:schemeClr val="tx2"/>
              </a:solidFill>
              <a:latin typeface="Calibri" pitchFamily="34" charset="0"/>
              <a:ea typeface="Tahoma" pitchFamily="34" charset="0"/>
              <a:cs typeface="Calibri" pitchFamily="34" charset="0"/>
            </a:rPr>
            <a:t>vendor for financial institutions</a:t>
          </a:r>
          <a:endParaRPr lang="en-US" sz="1200" kern="1200" dirty="0">
            <a:solidFill>
              <a:schemeClr val="tx2"/>
            </a:solidFill>
            <a:latin typeface="Calibri" pitchFamily="34" charset="0"/>
            <a:ea typeface="Tahoma" pitchFamily="34" charset="0"/>
            <a:cs typeface="Calibri" pitchFamily="34" charset="0"/>
          </a:endParaRPr>
        </a:p>
        <a:p>
          <a:pPr marL="114300" lvl="1" indent="-114300" algn="l" defTabSz="533400" rtl="0">
            <a:lnSpc>
              <a:spcPct val="90000"/>
            </a:lnSpc>
            <a:spcBef>
              <a:spcPct val="0"/>
            </a:spcBef>
            <a:spcAft>
              <a:spcPct val="15000"/>
            </a:spcAft>
            <a:buChar char="••"/>
          </a:pPr>
          <a:r>
            <a:rPr lang="ru-RU" sz="1200" b="0" i="0" kern="1200" baseline="0" dirty="0" smtClean="0">
              <a:solidFill>
                <a:schemeClr val="tx2"/>
              </a:solidFill>
              <a:latin typeface="Calibri" pitchFamily="34" charset="0"/>
              <a:ea typeface="Tahoma" pitchFamily="34" charset="0"/>
              <a:cs typeface="Calibri" pitchFamily="34" charset="0"/>
            </a:rPr>
            <a:t>Единые интеграционные центры платежей и денежных переводов</a:t>
          </a:r>
          <a:endParaRPr lang="en-US" sz="1200" kern="1200" dirty="0">
            <a:solidFill>
              <a:schemeClr val="tx2"/>
            </a:solidFill>
            <a:latin typeface="Calibri" pitchFamily="34" charset="0"/>
            <a:ea typeface="Tahoma" pitchFamily="34" charset="0"/>
            <a:cs typeface="Calibri" pitchFamily="34" charset="0"/>
          </a:endParaRPr>
        </a:p>
        <a:p>
          <a:pPr marL="114300" lvl="1" indent="-114300" algn="l" defTabSz="533400" rtl="0">
            <a:lnSpc>
              <a:spcPct val="90000"/>
            </a:lnSpc>
            <a:spcBef>
              <a:spcPct val="0"/>
            </a:spcBef>
            <a:spcAft>
              <a:spcPct val="15000"/>
            </a:spcAft>
            <a:buChar char="••"/>
          </a:pPr>
          <a:r>
            <a:rPr lang="en-US" sz="1200" kern="1200" dirty="0" smtClean="0">
              <a:solidFill>
                <a:schemeClr val="tx2"/>
              </a:solidFill>
              <a:latin typeface="Calibri" pitchFamily="34" charset="0"/>
              <a:ea typeface="Tahoma" pitchFamily="34" charset="0"/>
              <a:cs typeface="Calibri" pitchFamily="34" charset="0"/>
            </a:rPr>
            <a:t>IT </a:t>
          </a:r>
          <a:r>
            <a:rPr lang="ru-RU" sz="1200" kern="1200" dirty="0" smtClean="0">
              <a:solidFill>
                <a:schemeClr val="tx2"/>
              </a:solidFill>
              <a:latin typeface="Calibri" pitchFamily="34" charset="0"/>
              <a:ea typeface="Tahoma" pitchFamily="34" charset="0"/>
              <a:cs typeface="Calibri" pitchFamily="34" charset="0"/>
            </a:rPr>
            <a:t>услуги</a:t>
          </a:r>
          <a:r>
            <a:rPr lang="en-US" sz="1200" kern="1200" dirty="0" smtClean="0">
              <a:solidFill>
                <a:schemeClr val="tx2"/>
              </a:solidFill>
              <a:latin typeface="Calibri" pitchFamily="34" charset="0"/>
              <a:ea typeface="Tahoma" pitchFamily="34" charset="0"/>
              <a:cs typeface="Calibri" pitchFamily="34" charset="0"/>
            </a:rPr>
            <a:t>: </a:t>
          </a:r>
          <a:r>
            <a:rPr lang="ru-RU" sz="1200" kern="1200" dirty="0" smtClean="0">
              <a:solidFill>
                <a:schemeClr val="tx2"/>
              </a:solidFill>
              <a:latin typeface="Calibri" pitchFamily="34" charset="0"/>
              <a:ea typeface="Tahoma" pitchFamily="34" charset="0"/>
              <a:cs typeface="Calibri" pitchFamily="34" charset="0"/>
            </a:rPr>
            <a:t>консалтинг</a:t>
          </a:r>
          <a:r>
            <a:rPr lang="en-US" sz="1200" kern="1200" dirty="0" smtClean="0">
              <a:solidFill>
                <a:schemeClr val="tx2"/>
              </a:solidFill>
              <a:latin typeface="Calibri" pitchFamily="34" charset="0"/>
              <a:ea typeface="Tahoma" pitchFamily="34" charset="0"/>
              <a:cs typeface="Calibri" pitchFamily="34" charset="0"/>
            </a:rPr>
            <a:t>, start-up management, Microsoft licensing</a:t>
          </a:r>
          <a:endParaRPr lang="en-US" sz="1200" kern="1200" dirty="0">
            <a:solidFill>
              <a:schemeClr val="tx2"/>
            </a:solidFill>
            <a:latin typeface="Calibri" pitchFamily="34" charset="0"/>
            <a:ea typeface="Tahoma" pitchFamily="34" charset="0"/>
            <a:cs typeface="Calibri" pitchFamily="34" charset="0"/>
          </a:endParaRPr>
        </a:p>
      </dsp:txBody>
      <dsp:txXfrm>
        <a:off x="2868636" y="1614155"/>
        <a:ext cx="6095851" cy="653399"/>
      </dsp:txXfrm>
    </dsp:sp>
    <dsp:sp modelId="{820E5CD3-EEDD-4F97-9C60-C21325F70080}">
      <dsp:nvSpPr>
        <dsp:cNvPr id="0" name=""/>
        <dsp:cNvSpPr/>
      </dsp:nvSpPr>
      <dsp:spPr>
        <a:xfrm>
          <a:off x="0" y="2443055"/>
          <a:ext cx="2241122"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rtl="0">
            <a:lnSpc>
              <a:spcPct val="90000"/>
            </a:lnSpc>
            <a:spcBef>
              <a:spcPct val="0"/>
            </a:spcBef>
            <a:spcAft>
              <a:spcPct val="35000"/>
            </a:spcAft>
          </a:pPr>
          <a:r>
            <a:rPr lang="ru-RU" sz="2000" kern="1200" dirty="0" smtClean="0">
              <a:solidFill>
                <a:schemeClr val="bg1">
                  <a:lumMod val="50000"/>
                </a:schemeClr>
              </a:solidFill>
              <a:latin typeface="Calibri" pitchFamily="34" charset="0"/>
              <a:ea typeface="Tahoma" pitchFamily="34" charset="0"/>
              <a:cs typeface="Calibri" pitchFamily="34" charset="0"/>
            </a:rPr>
            <a:t>Клиенты</a:t>
          </a:r>
          <a:endParaRPr lang="en-US" sz="2000" kern="1200" dirty="0">
            <a:solidFill>
              <a:schemeClr val="bg1">
                <a:lumMod val="50000"/>
              </a:schemeClr>
            </a:solidFill>
            <a:latin typeface="Calibri" pitchFamily="34" charset="0"/>
            <a:ea typeface="Tahoma" pitchFamily="34" charset="0"/>
            <a:cs typeface="Calibri" pitchFamily="34" charset="0"/>
          </a:endParaRPr>
        </a:p>
      </dsp:txBody>
      <dsp:txXfrm>
        <a:off x="0" y="2443055"/>
        <a:ext cx="2241122" cy="475200"/>
      </dsp:txXfrm>
    </dsp:sp>
    <dsp:sp modelId="{0EBCD8EC-8A58-4276-ACA8-4460EAFF1379}">
      <dsp:nvSpPr>
        <dsp:cNvPr id="0" name=""/>
        <dsp:cNvSpPr/>
      </dsp:nvSpPr>
      <dsp:spPr>
        <a:xfrm>
          <a:off x="2241121" y="2353955"/>
          <a:ext cx="448224" cy="653399"/>
        </a:xfrm>
        <a:prstGeom prst="leftBrace">
          <a:avLst>
            <a:gd name="adj1" fmla="val 35000"/>
            <a:gd name="adj2" fmla="val 5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E36CB8-E01F-45C6-8784-D03B5C8F79E8}">
      <dsp:nvSpPr>
        <dsp:cNvPr id="0" name=""/>
        <dsp:cNvSpPr/>
      </dsp:nvSpPr>
      <dsp:spPr>
        <a:xfrm>
          <a:off x="2868636" y="2353955"/>
          <a:ext cx="6095851" cy="653399"/>
        </a:xfrm>
        <a:prstGeom prst="rect">
          <a:avLst/>
        </a:prstGeom>
        <a:solidFill>
          <a:schemeClr val="lt1">
            <a:hueOff val="0"/>
            <a:satOff val="0"/>
            <a:lumOff val="0"/>
            <a:alphaOff val="0"/>
          </a:schemeClr>
        </a:solidFill>
        <a:ln w="508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rtl="0">
            <a:lnSpc>
              <a:spcPct val="90000"/>
            </a:lnSpc>
            <a:spcBef>
              <a:spcPct val="0"/>
            </a:spcBef>
            <a:spcAft>
              <a:spcPct val="15000"/>
            </a:spcAft>
            <a:buChar char="••"/>
          </a:pPr>
          <a:r>
            <a:rPr lang="ru-RU" sz="1200" b="0" i="0" kern="1200" baseline="0" dirty="0" smtClean="0">
              <a:solidFill>
                <a:schemeClr val="tx2"/>
              </a:solidFill>
              <a:latin typeface="Calibri" pitchFamily="34" charset="0"/>
              <a:ea typeface="Tahoma" pitchFamily="34" charset="0"/>
              <a:cs typeface="Calibri" pitchFamily="34" charset="0"/>
            </a:rPr>
            <a:t>Банки</a:t>
          </a:r>
          <a:r>
            <a:rPr lang="en-US" sz="1200" b="0" i="0" kern="1200" baseline="0" dirty="0" smtClean="0">
              <a:solidFill>
                <a:schemeClr val="tx2"/>
              </a:solidFill>
              <a:latin typeface="Calibri" pitchFamily="34" charset="0"/>
              <a:ea typeface="Tahoma" pitchFamily="34" charset="0"/>
              <a:cs typeface="Calibri" pitchFamily="34" charset="0"/>
            </a:rPr>
            <a:t>, </a:t>
          </a:r>
          <a:r>
            <a:rPr lang="ru-RU" sz="1200" b="0" i="0" kern="1200" dirty="0" smtClean="0">
              <a:solidFill>
                <a:schemeClr val="tx2"/>
              </a:solidFill>
              <a:latin typeface="Calibri" pitchFamily="34" charset="0"/>
              <a:ea typeface="Tahoma" pitchFamily="34" charset="0"/>
              <a:cs typeface="Calibri" pitchFamily="34" charset="0"/>
            </a:rPr>
            <a:t>Поставщики Финансовых Услуг</a:t>
          </a:r>
          <a:r>
            <a:rPr lang="en-US" sz="1200" kern="1200" dirty="0" smtClean="0">
              <a:solidFill>
                <a:schemeClr val="tx2"/>
              </a:solidFill>
              <a:latin typeface="Calibri" pitchFamily="34" charset="0"/>
              <a:ea typeface="Tahoma" pitchFamily="34" charset="0"/>
              <a:cs typeface="Calibri" pitchFamily="34" charset="0"/>
            </a:rPr>
            <a:t>, </a:t>
          </a:r>
          <a:r>
            <a:rPr lang="ru-RU" sz="1200" b="0" i="0" kern="1200" dirty="0" smtClean="0">
              <a:solidFill>
                <a:schemeClr val="tx2"/>
              </a:solidFill>
              <a:latin typeface="Calibri" pitchFamily="34" charset="0"/>
              <a:ea typeface="Tahoma" pitchFamily="34" charset="0"/>
              <a:cs typeface="Calibri" pitchFamily="34" charset="0"/>
            </a:rPr>
            <a:t>Почта</a:t>
          </a:r>
          <a:endParaRPr lang="en-US" sz="1200" kern="1200" dirty="0">
            <a:solidFill>
              <a:schemeClr val="tx2"/>
            </a:solidFill>
            <a:latin typeface="Calibri" pitchFamily="34" charset="0"/>
            <a:ea typeface="Tahoma" pitchFamily="34" charset="0"/>
            <a:cs typeface="Calibri" pitchFamily="34" charset="0"/>
          </a:endParaRPr>
        </a:p>
        <a:p>
          <a:pPr marL="114300" lvl="1" indent="-114300" algn="l" defTabSz="533400" rtl="0">
            <a:lnSpc>
              <a:spcPct val="90000"/>
            </a:lnSpc>
            <a:spcBef>
              <a:spcPct val="0"/>
            </a:spcBef>
            <a:spcAft>
              <a:spcPct val="15000"/>
            </a:spcAft>
            <a:buChar char="••"/>
          </a:pPr>
          <a:r>
            <a:rPr lang="ru-RU" sz="1200" b="0" i="0" kern="1200" dirty="0" smtClean="0">
              <a:solidFill>
                <a:schemeClr val="tx2"/>
              </a:solidFill>
              <a:latin typeface="Calibri" pitchFamily="34" charset="0"/>
              <a:ea typeface="Tahoma" pitchFamily="34" charset="0"/>
              <a:cs typeface="Calibri" pitchFamily="34" charset="0"/>
            </a:rPr>
            <a:t>Мобильные операторы, поставщики коммунальных услуг, </a:t>
          </a:r>
          <a:r>
            <a:rPr lang="ro-RO" sz="1200" b="0" i="0" kern="1200" dirty="0" err="1" smtClean="0">
              <a:solidFill>
                <a:schemeClr val="tx2"/>
              </a:solidFill>
              <a:latin typeface="Calibri" pitchFamily="34" charset="0"/>
              <a:ea typeface="Tahoma" pitchFamily="34" charset="0"/>
              <a:cs typeface="Calibri" pitchFamily="34" charset="0"/>
            </a:rPr>
            <a:t>e-commerce</a:t>
          </a:r>
          <a:endParaRPr lang="en-US" sz="1200" kern="1200" dirty="0">
            <a:solidFill>
              <a:schemeClr val="tx2"/>
            </a:solidFill>
            <a:latin typeface="Calibri" pitchFamily="34" charset="0"/>
            <a:ea typeface="Tahoma" pitchFamily="34" charset="0"/>
            <a:cs typeface="Calibri" pitchFamily="34" charset="0"/>
          </a:endParaRPr>
        </a:p>
        <a:p>
          <a:pPr marL="114300" lvl="1" indent="-114300" algn="l" defTabSz="533400" rtl="0">
            <a:lnSpc>
              <a:spcPct val="90000"/>
            </a:lnSpc>
            <a:spcBef>
              <a:spcPct val="0"/>
            </a:spcBef>
            <a:spcAft>
              <a:spcPct val="15000"/>
            </a:spcAft>
            <a:buChar char="••"/>
          </a:pPr>
          <a:r>
            <a:rPr lang="ru-RU" sz="1200" kern="1200" dirty="0" smtClean="0">
              <a:solidFill>
                <a:schemeClr val="tx2"/>
              </a:solidFill>
              <a:latin typeface="Calibri" pitchFamily="34" charset="0"/>
              <a:ea typeface="Tahoma" pitchFamily="34" charset="0"/>
              <a:cs typeface="Calibri" pitchFamily="34" charset="0"/>
            </a:rPr>
            <a:t>Правительственные организации</a:t>
          </a:r>
          <a:endParaRPr lang="en-US" sz="1200" kern="1200" dirty="0">
            <a:solidFill>
              <a:schemeClr val="tx2"/>
            </a:solidFill>
            <a:latin typeface="Calibri" pitchFamily="34" charset="0"/>
            <a:ea typeface="Tahoma" pitchFamily="34" charset="0"/>
            <a:cs typeface="Calibri" pitchFamily="34" charset="0"/>
          </a:endParaRPr>
        </a:p>
      </dsp:txBody>
      <dsp:txXfrm>
        <a:off x="2868636" y="2353955"/>
        <a:ext cx="6095851" cy="653399"/>
      </dsp:txXfrm>
    </dsp:sp>
    <dsp:sp modelId="{D46609FA-2D02-45DE-A2F6-B5E02CBB984A}">
      <dsp:nvSpPr>
        <dsp:cNvPr id="0" name=""/>
        <dsp:cNvSpPr/>
      </dsp:nvSpPr>
      <dsp:spPr>
        <a:xfrm>
          <a:off x="0" y="3375905"/>
          <a:ext cx="2241122"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rtl="0">
            <a:lnSpc>
              <a:spcPct val="90000"/>
            </a:lnSpc>
            <a:spcBef>
              <a:spcPct val="0"/>
            </a:spcBef>
            <a:spcAft>
              <a:spcPct val="35000"/>
            </a:spcAft>
          </a:pPr>
          <a:r>
            <a:rPr lang="ru-RU" sz="2400" kern="1200" dirty="0" smtClean="0">
              <a:solidFill>
                <a:schemeClr val="bg1">
                  <a:lumMod val="50000"/>
                </a:schemeClr>
              </a:solidFill>
              <a:latin typeface="Calibri" pitchFamily="34" charset="0"/>
              <a:ea typeface="Tahoma" pitchFamily="34" charset="0"/>
              <a:cs typeface="Calibri" pitchFamily="34" charset="0"/>
            </a:rPr>
            <a:t>Решения</a:t>
          </a:r>
          <a:endParaRPr lang="en-US" sz="2400" kern="1200" dirty="0">
            <a:solidFill>
              <a:schemeClr val="bg1">
                <a:lumMod val="50000"/>
              </a:schemeClr>
            </a:solidFill>
            <a:latin typeface="Calibri" pitchFamily="34" charset="0"/>
            <a:ea typeface="Tahoma" pitchFamily="34" charset="0"/>
            <a:cs typeface="Calibri" pitchFamily="34" charset="0"/>
          </a:endParaRPr>
        </a:p>
      </dsp:txBody>
      <dsp:txXfrm>
        <a:off x="0" y="3375905"/>
        <a:ext cx="2241122" cy="475200"/>
      </dsp:txXfrm>
    </dsp:sp>
    <dsp:sp modelId="{CA6DA016-C90C-413C-A23A-2CCE11AFF4B6}">
      <dsp:nvSpPr>
        <dsp:cNvPr id="0" name=""/>
        <dsp:cNvSpPr/>
      </dsp:nvSpPr>
      <dsp:spPr>
        <a:xfrm>
          <a:off x="2241121" y="3093755"/>
          <a:ext cx="448224" cy="1039500"/>
        </a:xfrm>
        <a:prstGeom prst="leftBrace">
          <a:avLst>
            <a:gd name="adj1" fmla="val 35000"/>
            <a:gd name="adj2" fmla="val 5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47BC7-275A-492B-8EFD-65A82B06A0E2}">
      <dsp:nvSpPr>
        <dsp:cNvPr id="0" name=""/>
        <dsp:cNvSpPr/>
      </dsp:nvSpPr>
      <dsp:spPr>
        <a:xfrm>
          <a:off x="2868636" y="3093755"/>
          <a:ext cx="6095851" cy="1039500"/>
        </a:xfrm>
        <a:prstGeom prst="rect">
          <a:avLst/>
        </a:prstGeom>
        <a:solidFill>
          <a:schemeClr val="lt1">
            <a:hueOff val="0"/>
            <a:satOff val="0"/>
            <a:lumOff val="0"/>
            <a:alphaOff val="0"/>
          </a:schemeClr>
        </a:solidFill>
        <a:ln w="508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rtl="0">
            <a:lnSpc>
              <a:spcPct val="90000"/>
            </a:lnSpc>
            <a:spcBef>
              <a:spcPct val="0"/>
            </a:spcBef>
            <a:spcAft>
              <a:spcPct val="15000"/>
            </a:spcAft>
            <a:buChar char="••"/>
          </a:pPr>
          <a:r>
            <a:rPr lang="ru-RU" sz="1200" b="0" i="0" kern="1200" baseline="0" dirty="0" smtClean="0">
              <a:solidFill>
                <a:schemeClr val="tx2"/>
              </a:solidFill>
              <a:latin typeface="Calibri" pitchFamily="34" charset="0"/>
              <a:ea typeface="Tahoma" pitchFamily="34" charset="0"/>
              <a:cs typeface="Calibri" pitchFamily="34" charset="0"/>
            </a:rPr>
            <a:t>Мобильные приложения для упрощенного осуществления платежей и денежных переводов</a:t>
          </a:r>
          <a:endParaRPr lang="en-US" sz="1200" kern="1200" dirty="0">
            <a:solidFill>
              <a:schemeClr val="tx2"/>
            </a:solidFill>
            <a:latin typeface="Calibri" pitchFamily="34" charset="0"/>
            <a:ea typeface="Tahoma" pitchFamily="34" charset="0"/>
            <a:cs typeface="Calibri" pitchFamily="34" charset="0"/>
          </a:endParaRPr>
        </a:p>
        <a:p>
          <a:pPr marL="114300" lvl="1" indent="-114300" algn="l" defTabSz="533400" rtl="0">
            <a:lnSpc>
              <a:spcPct val="90000"/>
            </a:lnSpc>
            <a:spcBef>
              <a:spcPct val="0"/>
            </a:spcBef>
            <a:spcAft>
              <a:spcPct val="15000"/>
            </a:spcAft>
            <a:buChar char="••"/>
          </a:pPr>
          <a:r>
            <a:rPr lang="ru-RU" sz="1200" kern="1200" dirty="0" smtClean="0">
              <a:solidFill>
                <a:schemeClr val="tx2"/>
              </a:solidFill>
              <a:latin typeface="Calibri" pitchFamily="34" charset="0"/>
              <a:ea typeface="Tahoma" pitchFamily="34" charset="0"/>
              <a:cs typeface="Calibri" pitchFamily="34" charset="0"/>
            </a:rPr>
            <a:t>Авторская технология автоматизации платежей и денежных переводов</a:t>
          </a:r>
          <a:endParaRPr lang="en-US" sz="1200" kern="1200" dirty="0">
            <a:solidFill>
              <a:schemeClr val="tx2"/>
            </a:solidFill>
            <a:latin typeface="Calibri" pitchFamily="34" charset="0"/>
            <a:ea typeface="Tahoma" pitchFamily="34" charset="0"/>
            <a:cs typeface="Calibri" pitchFamily="34" charset="0"/>
          </a:endParaRPr>
        </a:p>
        <a:p>
          <a:pPr marL="114300" lvl="1" indent="-114300" algn="l" defTabSz="533400" rtl="0">
            <a:lnSpc>
              <a:spcPct val="90000"/>
            </a:lnSpc>
            <a:spcBef>
              <a:spcPct val="0"/>
            </a:spcBef>
            <a:spcAft>
              <a:spcPct val="15000"/>
            </a:spcAft>
            <a:buChar char="••"/>
          </a:pPr>
          <a:r>
            <a:rPr lang="en-US" sz="1200" kern="1200" dirty="0" smtClean="0">
              <a:solidFill>
                <a:schemeClr val="tx2"/>
              </a:solidFill>
              <a:latin typeface="Calibri" pitchFamily="34" charset="0"/>
              <a:ea typeface="Tahoma" pitchFamily="34" charset="0"/>
              <a:cs typeface="Calibri" pitchFamily="34" charset="0"/>
            </a:rPr>
            <a:t>“</a:t>
          </a:r>
          <a:r>
            <a:rPr lang="ru-RU" sz="1200" kern="1200" dirty="0" smtClean="0">
              <a:solidFill>
                <a:schemeClr val="tx2"/>
              </a:solidFill>
              <a:latin typeface="Calibri" pitchFamily="34" charset="0"/>
              <a:ea typeface="Tahoma" pitchFamily="34" charset="0"/>
              <a:cs typeface="Calibri" pitchFamily="34" charset="0"/>
            </a:rPr>
            <a:t>Решение единого окна</a:t>
          </a:r>
          <a:r>
            <a:rPr lang="en-US" sz="1200" kern="1200" dirty="0" smtClean="0">
              <a:solidFill>
                <a:schemeClr val="tx2"/>
              </a:solidFill>
              <a:latin typeface="Calibri" pitchFamily="34" charset="0"/>
              <a:ea typeface="Tahoma" pitchFamily="34" charset="0"/>
              <a:cs typeface="Calibri" pitchFamily="34" charset="0"/>
            </a:rPr>
            <a:t>”</a:t>
          </a:r>
          <a:endParaRPr lang="en-US" sz="1200" kern="1200" dirty="0">
            <a:solidFill>
              <a:schemeClr val="tx2"/>
            </a:solidFill>
            <a:latin typeface="Calibri" pitchFamily="34" charset="0"/>
            <a:ea typeface="Tahoma" pitchFamily="34" charset="0"/>
            <a:cs typeface="Calibri" pitchFamily="34" charset="0"/>
          </a:endParaRPr>
        </a:p>
        <a:p>
          <a:pPr marL="114300" lvl="1" indent="-114300" algn="l" defTabSz="533400" rtl="0">
            <a:lnSpc>
              <a:spcPct val="90000"/>
            </a:lnSpc>
            <a:spcBef>
              <a:spcPct val="0"/>
            </a:spcBef>
            <a:spcAft>
              <a:spcPct val="15000"/>
            </a:spcAft>
            <a:buChar char="••"/>
          </a:pPr>
          <a:r>
            <a:rPr lang="ru-RU" sz="1200" kern="1200" dirty="0" smtClean="0">
              <a:solidFill>
                <a:schemeClr val="tx2"/>
              </a:solidFill>
              <a:latin typeface="Calibri" pitchFamily="34" charset="0"/>
              <a:ea typeface="Tahoma" pitchFamily="34" charset="0"/>
              <a:cs typeface="Calibri" pitchFamily="34" charset="0"/>
            </a:rPr>
            <a:t>Автоматизированная банковская система полностью соответствующая </a:t>
          </a:r>
          <a:r>
            <a:rPr lang="ro-RO" sz="1200" kern="1200" dirty="0" smtClean="0">
              <a:solidFill>
                <a:schemeClr val="tx2"/>
              </a:solidFill>
              <a:latin typeface="Calibri" pitchFamily="34" charset="0"/>
              <a:ea typeface="Tahoma" pitchFamily="34" charset="0"/>
              <a:cs typeface="Calibri" pitchFamily="34" charset="0"/>
            </a:rPr>
            <a:t>IFRS </a:t>
          </a:r>
          <a:endParaRPr lang="en-US" sz="1200" kern="1200" dirty="0">
            <a:solidFill>
              <a:schemeClr val="tx2"/>
            </a:solidFill>
            <a:latin typeface="Calibri" pitchFamily="34" charset="0"/>
            <a:ea typeface="Tahoma" pitchFamily="34" charset="0"/>
            <a:cs typeface="Calibri" pitchFamily="34" charset="0"/>
          </a:endParaRPr>
        </a:p>
      </dsp:txBody>
      <dsp:txXfrm>
        <a:off x="2868636" y="3093755"/>
        <a:ext cx="6095851" cy="1039500"/>
      </dsp:txXfrm>
    </dsp:sp>
    <dsp:sp modelId="{1E3CEB1A-BDBD-40DA-8BFB-C6B2C46D5008}">
      <dsp:nvSpPr>
        <dsp:cNvPr id="0" name=""/>
        <dsp:cNvSpPr/>
      </dsp:nvSpPr>
      <dsp:spPr>
        <a:xfrm>
          <a:off x="0" y="4308755"/>
          <a:ext cx="2241122" cy="47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rtl="0">
            <a:lnSpc>
              <a:spcPct val="90000"/>
            </a:lnSpc>
            <a:spcBef>
              <a:spcPct val="0"/>
            </a:spcBef>
            <a:spcAft>
              <a:spcPct val="35000"/>
            </a:spcAft>
          </a:pPr>
          <a:r>
            <a:rPr lang="ru-RU" sz="2400" kern="1200" dirty="0" smtClean="0">
              <a:solidFill>
                <a:schemeClr val="bg1">
                  <a:lumMod val="50000"/>
                </a:schemeClr>
              </a:solidFill>
              <a:latin typeface="Calibri" pitchFamily="34" charset="0"/>
              <a:ea typeface="Tahoma" pitchFamily="34" charset="0"/>
              <a:cs typeface="Calibri" pitchFamily="34" charset="0"/>
            </a:rPr>
            <a:t>Сертификации</a:t>
          </a:r>
          <a:endParaRPr lang="en-US" sz="2400" kern="1200" dirty="0">
            <a:solidFill>
              <a:schemeClr val="tx2"/>
            </a:solidFill>
            <a:latin typeface="Calibri" pitchFamily="34" charset="0"/>
            <a:ea typeface="Tahoma" pitchFamily="34" charset="0"/>
            <a:cs typeface="Calibri" pitchFamily="34" charset="0"/>
          </a:endParaRPr>
        </a:p>
      </dsp:txBody>
      <dsp:txXfrm>
        <a:off x="0" y="4308755"/>
        <a:ext cx="2241122" cy="475200"/>
      </dsp:txXfrm>
    </dsp:sp>
    <dsp:sp modelId="{AFAFB524-A085-413E-9787-FD0A8EA742C3}">
      <dsp:nvSpPr>
        <dsp:cNvPr id="0" name=""/>
        <dsp:cNvSpPr/>
      </dsp:nvSpPr>
      <dsp:spPr>
        <a:xfrm>
          <a:off x="2241121" y="4219655"/>
          <a:ext cx="448224" cy="653399"/>
        </a:xfrm>
        <a:prstGeom prst="leftBrace">
          <a:avLst>
            <a:gd name="adj1" fmla="val 35000"/>
            <a:gd name="adj2" fmla="val 5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398004-F9FB-4F01-AA09-42C6AEAA2A30}">
      <dsp:nvSpPr>
        <dsp:cNvPr id="0" name=""/>
        <dsp:cNvSpPr/>
      </dsp:nvSpPr>
      <dsp:spPr>
        <a:xfrm>
          <a:off x="2868636" y="4219655"/>
          <a:ext cx="6095851" cy="653399"/>
        </a:xfrm>
        <a:prstGeom prst="rect">
          <a:avLst/>
        </a:prstGeom>
        <a:solidFill>
          <a:schemeClr val="lt1">
            <a:hueOff val="0"/>
            <a:satOff val="0"/>
            <a:lumOff val="0"/>
            <a:alphaOff val="0"/>
          </a:schemeClr>
        </a:solidFill>
        <a:ln w="508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solidFill>
                <a:schemeClr val="tx2"/>
              </a:solidFill>
              <a:latin typeface="Calibri" pitchFamily="34" charset="0"/>
              <a:ea typeface="Tahoma" pitchFamily="34" charset="0"/>
              <a:cs typeface="Calibri" pitchFamily="34" charset="0"/>
            </a:rPr>
            <a:t>Microsoft ISV Gold </a:t>
          </a:r>
          <a:r>
            <a:rPr lang="ru-RU" sz="1200" kern="1200" dirty="0" smtClean="0">
              <a:solidFill>
                <a:schemeClr val="tx2"/>
              </a:solidFill>
              <a:latin typeface="Calibri" pitchFamily="34" charset="0"/>
              <a:ea typeface="Tahoma" pitchFamily="34" charset="0"/>
              <a:cs typeface="Calibri" pitchFamily="34" charset="0"/>
            </a:rPr>
            <a:t>с </a:t>
          </a:r>
          <a:r>
            <a:rPr lang="en-US" sz="1200" kern="1200" dirty="0" smtClean="0">
              <a:solidFill>
                <a:schemeClr val="tx2"/>
              </a:solidFill>
              <a:latin typeface="Calibri" pitchFamily="34" charset="0"/>
              <a:ea typeface="Tahoma" pitchFamily="34" charset="0"/>
              <a:cs typeface="Calibri" pitchFamily="34" charset="0"/>
            </a:rPr>
            <a:t>2006</a:t>
          </a:r>
          <a:r>
            <a:rPr lang="ru-RU" sz="1200" kern="1200" dirty="0" smtClean="0">
              <a:solidFill>
                <a:schemeClr val="tx2"/>
              </a:solidFill>
              <a:latin typeface="Calibri" pitchFamily="34" charset="0"/>
              <a:ea typeface="Tahoma" pitchFamily="34" charset="0"/>
              <a:cs typeface="Calibri" pitchFamily="34" charset="0"/>
            </a:rPr>
            <a:t> г.</a:t>
          </a:r>
          <a:endParaRPr lang="en-US" sz="1200" kern="1200" dirty="0">
            <a:solidFill>
              <a:schemeClr val="tx2"/>
            </a:solidFill>
            <a:latin typeface="Calibri" pitchFamily="34" charset="0"/>
            <a:ea typeface="Tahoma" pitchFamily="34" charset="0"/>
            <a:cs typeface="Calibri" pitchFamily="34" charset="0"/>
          </a:endParaRPr>
        </a:p>
        <a:p>
          <a:pPr marL="114300" lvl="1" indent="-114300" algn="l" defTabSz="533400" rtl="0">
            <a:lnSpc>
              <a:spcPct val="90000"/>
            </a:lnSpc>
            <a:spcBef>
              <a:spcPct val="0"/>
            </a:spcBef>
            <a:spcAft>
              <a:spcPct val="15000"/>
            </a:spcAft>
            <a:buChar char="••"/>
          </a:pPr>
          <a:r>
            <a:rPr lang="en-US" sz="1200" kern="1200" dirty="0" smtClean="0">
              <a:solidFill>
                <a:schemeClr val="tx2"/>
              </a:solidFill>
              <a:latin typeface="Calibri" pitchFamily="34" charset="0"/>
              <a:ea typeface="Tahoma" pitchFamily="34" charset="0"/>
              <a:cs typeface="Calibri" pitchFamily="34" charset="0"/>
            </a:rPr>
            <a:t>IT Mark certification (CMMI)</a:t>
          </a:r>
          <a:endParaRPr lang="en-US" sz="1200" kern="1200" dirty="0">
            <a:solidFill>
              <a:schemeClr val="tx2"/>
            </a:solidFill>
            <a:latin typeface="Calibri" pitchFamily="34" charset="0"/>
            <a:ea typeface="Tahoma" pitchFamily="34" charset="0"/>
            <a:cs typeface="Calibri" pitchFamily="34" charset="0"/>
          </a:endParaRPr>
        </a:p>
        <a:p>
          <a:pPr marL="114300" lvl="1" indent="-114300" algn="l" defTabSz="533400" rtl="0">
            <a:lnSpc>
              <a:spcPct val="90000"/>
            </a:lnSpc>
            <a:spcBef>
              <a:spcPct val="0"/>
            </a:spcBef>
            <a:spcAft>
              <a:spcPct val="15000"/>
            </a:spcAft>
            <a:buChar char="••"/>
          </a:pPr>
          <a:r>
            <a:rPr lang="en-US" sz="1200" kern="1200" dirty="0" smtClean="0">
              <a:solidFill>
                <a:schemeClr val="tx2"/>
              </a:solidFill>
              <a:latin typeface="Calibri" pitchFamily="34" charset="0"/>
              <a:ea typeface="Tahoma" pitchFamily="34" charset="0"/>
              <a:cs typeface="Calibri" pitchFamily="34" charset="0"/>
            </a:rPr>
            <a:t>Certified by AMEX, Swift WR, ICBC, </a:t>
          </a:r>
          <a:r>
            <a:rPr lang="ro-RO" sz="1200" kern="1200" dirty="0" smtClean="0">
              <a:solidFill>
                <a:schemeClr val="tx2"/>
              </a:solidFill>
              <a:latin typeface="Calibri" pitchFamily="34" charset="0"/>
              <a:ea typeface="Tahoma" pitchFamily="34" charset="0"/>
              <a:cs typeface="Calibri" pitchFamily="34" charset="0"/>
            </a:rPr>
            <a:t>S</a:t>
          </a:r>
          <a:r>
            <a:rPr lang="en-US" sz="1200" kern="1200" dirty="0" smtClean="0">
              <a:solidFill>
                <a:schemeClr val="tx2"/>
              </a:solidFill>
              <a:latin typeface="Calibri" pitchFamily="34" charset="0"/>
              <a:ea typeface="Tahoma" pitchFamily="34" charset="0"/>
              <a:cs typeface="Calibri" pitchFamily="34" charset="0"/>
            </a:rPr>
            <a:t>MT,</a:t>
          </a:r>
          <a:r>
            <a:rPr lang="ro-RO" sz="1200" kern="1200" dirty="0" smtClean="0">
              <a:solidFill>
                <a:schemeClr val="tx2"/>
              </a:solidFill>
              <a:latin typeface="Calibri" pitchFamily="34" charset="0"/>
              <a:ea typeface="Tahoma" pitchFamily="34" charset="0"/>
              <a:cs typeface="Calibri" pitchFamily="34" charset="0"/>
            </a:rPr>
            <a:t> MoneyGram,</a:t>
          </a:r>
          <a:r>
            <a:rPr lang="en-US" sz="1200" kern="1200" dirty="0" smtClean="0">
              <a:solidFill>
                <a:schemeClr val="tx2"/>
              </a:solidFill>
              <a:latin typeface="Calibri" pitchFamily="34" charset="0"/>
              <a:ea typeface="Tahoma" pitchFamily="34" charset="0"/>
              <a:cs typeface="Calibri" pitchFamily="34" charset="0"/>
            </a:rPr>
            <a:t> China Union Pay, Russian Post</a:t>
          </a:r>
          <a:endParaRPr lang="en-US" sz="1200" kern="1200" dirty="0">
            <a:solidFill>
              <a:schemeClr val="tx2"/>
            </a:solidFill>
            <a:latin typeface="Calibri" pitchFamily="34" charset="0"/>
            <a:ea typeface="Tahoma" pitchFamily="34" charset="0"/>
            <a:cs typeface="Calibri" pitchFamily="34" charset="0"/>
          </a:endParaRPr>
        </a:p>
      </dsp:txBody>
      <dsp:txXfrm>
        <a:off x="2868636" y="4219655"/>
        <a:ext cx="6095851" cy="653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173F2-3611-450E-BD72-1DD9D7739E96}">
      <dsp:nvSpPr>
        <dsp:cNvPr id="0" name=""/>
        <dsp:cNvSpPr/>
      </dsp:nvSpPr>
      <dsp:spPr>
        <a:xfrm>
          <a:off x="2173025" y="3597494"/>
          <a:ext cx="133319" cy="133319"/>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5AF7F-C2A0-4036-BF90-189F53FB5D37}">
      <dsp:nvSpPr>
        <dsp:cNvPr id="0" name=""/>
        <dsp:cNvSpPr/>
      </dsp:nvSpPr>
      <dsp:spPr>
        <a:xfrm>
          <a:off x="1922023" y="3718352"/>
          <a:ext cx="133319" cy="133319"/>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B666A3-5689-4403-9C69-93845956AF02}">
      <dsp:nvSpPr>
        <dsp:cNvPr id="0" name=""/>
        <dsp:cNvSpPr/>
      </dsp:nvSpPr>
      <dsp:spPr>
        <a:xfrm>
          <a:off x="1659498" y="3813815"/>
          <a:ext cx="133319" cy="133319"/>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D75018-EC17-441A-A512-33B4F9BC0A54}">
      <dsp:nvSpPr>
        <dsp:cNvPr id="0" name=""/>
        <dsp:cNvSpPr/>
      </dsp:nvSpPr>
      <dsp:spPr>
        <a:xfrm>
          <a:off x="3377839" y="2198462"/>
          <a:ext cx="133319" cy="133319"/>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BBEA1A-BFD5-453C-8B8D-59A63A11FD65}">
      <dsp:nvSpPr>
        <dsp:cNvPr id="0" name=""/>
        <dsp:cNvSpPr/>
      </dsp:nvSpPr>
      <dsp:spPr>
        <a:xfrm>
          <a:off x="3277438" y="2444410"/>
          <a:ext cx="133319" cy="133319"/>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1FB158-BCF9-45C7-95C6-046F8DBD3E14}">
      <dsp:nvSpPr>
        <dsp:cNvPr id="0" name=""/>
        <dsp:cNvSpPr/>
      </dsp:nvSpPr>
      <dsp:spPr>
        <a:xfrm>
          <a:off x="3205840" y="347037"/>
          <a:ext cx="133319" cy="133319"/>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17F341-2D11-4A49-B17E-6F3997E75521}">
      <dsp:nvSpPr>
        <dsp:cNvPr id="0" name=""/>
        <dsp:cNvSpPr/>
      </dsp:nvSpPr>
      <dsp:spPr>
        <a:xfrm>
          <a:off x="3390183" y="229471"/>
          <a:ext cx="133319" cy="133319"/>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8561B3-5256-48FE-9B62-691DA5A87CE0}">
      <dsp:nvSpPr>
        <dsp:cNvPr id="0" name=""/>
        <dsp:cNvSpPr/>
      </dsp:nvSpPr>
      <dsp:spPr>
        <a:xfrm>
          <a:off x="3575349" y="111906"/>
          <a:ext cx="133319" cy="133319"/>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90CE6C-8B20-43BF-B7CD-253B10BB4797}">
      <dsp:nvSpPr>
        <dsp:cNvPr id="0" name=""/>
        <dsp:cNvSpPr/>
      </dsp:nvSpPr>
      <dsp:spPr>
        <a:xfrm>
          <a:off x="3760515" y="229471"/>
          <a:ext cx="133319" cy="133319"/>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8F16C3-CF48-4BEB-8801-74CE5A6D292C}">
      <dsp:nvSpPr>
        <dsp:cNvPr id="0" name=""/>
        <dsp:cNvSpPr/>
      </dsp:nvSpPr>
      <dsp:spPr>
        <a:xfrm>
          <a:off x="3945681" y="347037"/>
          <a:ext cx="133319" cy="133319"/>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15E21E-2F76-46A9-B2C8-C73CFF77D75E}">
      <dsp:nvSpPr>
        <dsp:cNvPr id="0" name=""/>
        <dsp:cNvSpPr/>
      </dsp:nvSpPr>
      <dsp:spPr>
        <a:xfrm>
          <a:off x="3575349" y="359734"/>
          <a:ext cx="133319" cy="133319"/>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045A19-CCD6-48EA-919D-93AF105EC996}">
      <dsp:nvSpPr>
        <dsp:cNvPr id="0" name=""/>
        <dsp:cNvSpPr/>
      </dsp:nvSpPr>
      <dsp:spPr>
        <a:xfrm>
          <a:off x="3575349" y="608033"/>
          <a:ext cx="133319" cy="133319"/>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E22893-1BF0-4FCE-AC5F-507F48A23669}">
      <dsp:nvSpPr>
        <dsp:cNvPr id="0" name=""/>
        <dsp:cNvSpPr/>
      </dsp:nvSpPr>
      <dsp:spPr>
        <a:xfrm>
          <a:off x="1010183" y="4118428"/>
          <a:ext cx="2872953" cy="77029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8108"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Мобильное покрытие</a:t>
          </a:r>
          <a:endParaRPr lang="en-GB" sz="1800" kern="1200" dirty="0"/>
        </a:p>
      </dsp:txBody>
      <dsp:txXfrm>
        <a:off x="1047785" y="4156030"/>
        <a:ext cx="2797749" cy="695086"/>
      </dsp:txXfrm>
    </dsp:sp>
    <dsp:sp modelId="{BE9FA068-4D81-4635-86CB-59153BA09701}">
      <dsp:nvSpPr>
        <dsp:cNvPr id="0" name=""/>
        <dsp:cNvSpPr/>
      </dsp:nvSpPr>
      <dsp:spPr>
        <a:xfrm>
          <a:off x="3883136" y="4118428"/>
          <a:ext cx="4132905" cy="77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27940" bIns="27940" numCol="1" spcCol="1270" anchor="ctr" anchorCtr="0">
          <a:noAutofit/>
        </a:bodyPr>
        <a:lstStyle/>
        <a:p>
          <a:pPr lvl="0" algn="l" defTabSz="488950">
            <a:lnSpc>
              <a:spcPct val="90000"/>
            </a:lnSpc>
            <a:spcBef>
              <a:spcPct val="0"/>
            </a:spcBef>
            <a:spcAft>
              <a:spcPct val="35000"/>
            </a:spcAft>
          </a:pPr>
          <a:r>
            <a:rPr lang="ru-RU" sz="1100" kern="1200" dirty="0" smtClean="0"/>
            <a:t>* Количество мобильных номеров больше, чем население</a:t>
          </a:r>
        </a:p>
        <a:p>
          <a:pPr lvl="0" algn="l" defTabSz="488950">
            <a:lnSpc>
              <a:spcPct val="90000"/>
            </a:lnSpc>
            <a:spcBef>
              <a:spcPct val="0"/>
            </a:spcBef>
            <a:spcAft>
              <a:spcPct val="35000"/>
            </a:spcAft>
          </a:pPr>
          <a:r>
            <a:rPr lang="ru-RU" sz="1100" kern="1200" dirty="0" smtClean="0"/>
            <a:t>* Более 40% населения используют Интернет со смартфона</a:t>
          </a:r>
          <a:endParaRPr lang="en-GB" sz="1100" kern="1200" dirty="0"/>
        </a:p>
      </dsp:txBody>
      <dsp:txXfrm>
        <a:off x="3883136" y="4118428"/>
        <a:ext cx="4132905" cy="770290"/>
      </dsp:txXfrm>
    </dsp:sp>
    <dsp:sp modelId="{1090FD37-1701-45FD-8992-88C63615A870}">
      <dsp:nvSpPr>
        <dsp:cNvPr id="0" name=""/>
        <dsp:cNvSpPr/>
      </dsp:nvSpPr>
      <dsp:spPr>
        <a:xfrm>
          <a:off x="213558" y="3342024"/>
          <a:ext cx="1331549" cy="133178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9000" r="-59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9ADCDD-BEDE-4BB6-96CC-9742377AE5C9}">
      <dsp:nvSpPr>
        <dsp:cNvPr id="0" name=""/>
        <dsp:cNvSpPr/>
      </dsp:nvSpPr>
      <dsp:spPr>
        <a:xfrm>
          <a:off x="2857728" y="3118179"/>
          <a:ext cx="2872953" cy="77029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8108"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Банковские карты</a:t>
          </a:r>
          <a:endParaRPr lang="en-GB" sz="1800" kern="1200" dirty="0"/>
        </a:p>
      </dsp:txBody>
      <dsp:txXfrm>
        <a:off x="2895330" y="3155781"/>
        <a:ext cx="2797749" cy="695086"/>
      </dsp:txXfrm>
    </dsp:sp>
    <dsp:sp modelId="{C3E1ADFE-7D85-40D7-A8CA-5585DDE5C932}">
      <dsp:nvSpPr>
        <dsp:cNvPr id="0" name=""/>
        <dsp:cNvSpPr/>
      </dsp:nvSpPr>
      <dsp:spPr>
        <a:xfrm>
          <a:off x="5730681" y="3118179"/>
          <a:ext cx="2285359" cy="77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27940" bIns="27940" numCol="1" spcCol="1270" anchor="t" anchorCtr="0">
          <a:noAutofit/>
        </a:bodyPr>
        <a:lstStyle/>
        <a:p>
          <a:pPr marL="57150" lvl="1" indent="-57150" algn="l" defTabSz="466725">
            <a:lnSpc>
              <a:spcPct val="90000"/>
            </a:lnSpc>
            <a:spcBef>
              <a:spcPct val="0"/>
            </a:spcBef>
            <a:spcAft>
              <a:spcPct val="15000"/>
            </a:spcAft>
            <a:buChar char="••"/>
          </a:pPr>
          <a:r>
            <a:rPr lang="ru-RU" sz="1050" kern="1200" dirty="0" smtClean="0"/>
            <a:t> Стандартный продукт для банка</a:t>
          </a:r>
          <a:endParaRPr lang="en-GB" sz="1050" kern="1200" dirty="0"/>
        </a:p>
        <a:p>
          <a:pPr marL="57150" lvl="1" indent="-57150" algn="l" defTabSz="466725">
            <a:lnSpc>
              <a:spcPct val="90000"/>
            </a:lnSpc>
            <a:spcBef>
              <a:spcPct val="0"/>
            </a:spcBef>
            <a:spcAft>
              <a:spcPct val="15000"/>
            </a:spcAft>
            <a:buChar char="••"/>
          </a:pPr>
          <a:r>
            <a:rPr lang="ru-RU" sz="1050" kern="1200" dirty="0" smtClean="0"/>
            <a:t> Более 30% населения имеют хотя бы одну карту</a:t>
          </a:r>
          <a:endParaRPr lang="en-GB" sz="1050" kern="1200" dirty="0"/>
        </a:p>
      </dsp:txBody>
      <dsp:txXfrm>
        <a:off x="5730681" y="3118179"/>
        <a:ext cx="2285359" cy="770290"/>
      </dsp:txXfrm>
    </dsp:sp>
    <dsp:sp modelId="{7D163C0E-58BA-4CAA-9078-2790BA7A2C9C}">
      <dsp:nvSpPr>
        <dsp:cNvPr id="0" name=""/>
        <dsp:cNvSpPr/>
      </dsp:nvSpPr>
      <dsp:spPr>
        <a:xfrm>
          <a:off x="2061103" y="2341775"/>
          <a:ext cx="1331549" cy="133178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52224E-82A5-432D-829F-69BA15476A92}">
      <dsp:nvSpPr>
        <dsp:cNvPr id="0" name=""/>
        <dsp:cNvSpPr/>
      </dsp:nvSpPr>
      <dsp:spPr>
        <a:xfrm>
          <a:off x="3706200" y="1601111"/>
          <a:ext cx="2872953" cy="77029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8108"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Интернет-банкинг</a:t>
          </a:r>
        </a:p>
      </dsp:txBody>
      <dsp:txXfrm>
        <a:off x="3743802" y="1638713"/>
        <a:ext cx="2797749" cy="695086"/>
      </dsp:txXfrm>
    </dsp:sp>
    <dsp:sp modelId="{80826825-0F07-4188-AF9C-AF5AC9D333A4}">
      <dsp:nvSpPr>
        <dsp:cNvPr id="0" name=""/>
        <dsp:cNvSpPr/>
      </dsp:nvSpPr>
      <dsp:spPr>
        <a:xfrm>
          <a:off x="6579153" y="1601111"/>
          <a:ext cx="1436888" cy="77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27940" bIns="27940" numCol="1" spcCol="1270" anchor="t" anchorCtr="0">
          <a:noAutofit/>
        </a:bodyPr>
        <a:lstStyle/>
        <a:p>
          <a:pPr marL="57150" lvl="1" indent="-57150" algn="l" defTabSz="488950">
            <a:lnSpc>
              <a:spcPct val="90000"/>
            </a:lnSpc>
            <a:spcBef>
              <a:spcPct val="0"/>
            </a:spcBef>
            <a:spcAft>
              <a:spcPct val="15000"/>
            </a:spcAft>
            <a:buChar char="••"/>
          </a:pPr>
          <a:r>
            <a:rPr lang="ru-RU" sz="1100" kern="1200" dirty="0" smtClean="0"/>
            <a:t> Доступен и прост</a:t>
          </a:r>
        </a:p>
        <a:p>
          <a:pPr marL="57150" lvl="1" indent="-57150" algn="l" defTabSz="488950">
            <a:lnSpc>
              <a:spcPct val="90000"/>
            </a:lnSpc>
            <a:spcBef>
              <a:spcPct val="0"/>
            </a:spcBef>
            <a:spcAft>
              <a:spcPct val="15000"/>
            </a:spcAft>
            <a:buChar char="••"/>
          </a:pPr>
          <a:r>
            <a:rPr lang="ru-RU" sz="1100" kern="1200" dirty="0" smtClean="0"/>
            <a:t> Низкие тарифы</a:t>
          </a:r>
        </a:p>
      </dsp:txBody>
      <dsp:txXfrm>
        <a:off x="6579153" y="1601111"/>
        <a:ext cx="1436888" cy="770290"/>
      </dsp:txXfrm>
    </dsp:sp>
    <dsp:sp modelId="{2763B152-63CC-4C1D-9E4E-483BE8A7D746}">
      <dsp:nvSpPr>
        <dsp:cNvPr id="0" name=""/>
        <dsp:cNvSpPr/>
      </dsp:nvSpPr>
      <dsp:spPr>
        <a:xfrm>
          <a:off x="2909575" y="824707"/>
          <a:ext cx="1331549" cy="133178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D7114-0986-4570-B9B1-40956FB15391}">
      <dsp:nvSpPr>
        <dsp:cNvPr id="0" name=""/>
        <dsp:cNvSpPr/>
      </dsp:nvSpPr>
      <dsp:spPr>
        <a:xfrm>
          <a:off x="1740" y="0"/>
          <a:ext cx="2708425" cy="519115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ru-RU" sz="16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Мобильные и веб- </a:t>
          </a:r>
          <a:br>
            <a:rPr lang="ru-RU" sz="16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br>
          <a:r>
            <a:rPr lang="ru-RU" sz="16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приложения</a:t>
          </a:r>
          <a:br>
            <a:rPr lang="ru-RU" sz="16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br>
          <a:r>
            <a:rPr lang="ru-RU" sz="16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для клиентов</a:t>
          </a:r>
          <a:endParaRPr lang="ru-RU" sz="1600" b="0" kern="120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ru-RU"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 </a:t>
          </a:r>
          <a:r>
            <a:rPr lang="ro-RO"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Tango</a:t>
          </a:r>
          <a:endParaRPr lang="ru-RU" sz="1400" b="0" kern="120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ru-RU"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 </a:t>
          </a:r>
          <a:r>
            <a:rPr lang="ro-RO"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Factura mobile</a:t>
          </a:r>
          <a:endParaRPr lang="ru-RU" sz="1400" b="0" kern="120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ru-RU"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 </a:t>
          </a:r>
          <a:r>
            <a:rPr lang="ro-RO"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T2C</a:t>
          </a:r>
          <a:endParaRPr lang="ru-RU" sz="1400" b="0" kern="120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ru-RU"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 </a:t>
          </a:r>
          <a:r>
            <a:rPr lang="ro-RO"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e-trafic</a:t>
          </a:r>
          <a:endParaRPr lang="ru-RU" sz="1400" b="0" kern="120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sp:txBody>
      <dsp:txXfrm>
        <a:off x="1740" y="2076460"/>
        <a:ext cx="2708425" cy="2076460"/>
      </dsp:txXfrm>
    </dsp:sp>
    <dsp:sp modelId="{39390ED8-294A-4775-B974-249BCB6E8936}">
      <dsp:nvSpPr>
        <dsp:cNvPr id="0" name=""/>
        <dsp:cNvSpPr/>
      </dsp:nvSpPr>
      <dsp:spPr>
        <a:xfrm>
          <a:off x="491627" y="311468"/>
          <a:ext cx="1728652" cy="1728652"/>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EA98842-1439-4C9E-BA89-C50F6BE76C01}">
      <dsp:nvSpPr>
        <dsp:cNvPr id="0" name=""/>
        <dsp:cNvSpPr/>
      </dsp:nvSpPr>
      <dsp:spPr>
        <a:xfrm>
          <a:off x="2791419" y="0"/>
          <a:ext cx="2708425" cy="519115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t" anchorCtr="1">
          <a:noAutofit/>
        </a:bodyPr>
        <a:lstStyle/>
        <a:p>
          <a:pPr lvl="0" algn="ctr" defTabSz="800100">
            <a:lnSpc>
              <a:spcPct val="90000"/>
            </a:lnSpc>
            <a:spcBef>
              <a:spcPct val="0"/>
            </a:spcBef>
            <a:spcAft>
              <a:spcPct val="35000"/>
            </a:spcAft>
          </a:pPr>
          <a:r>
            <a:rPr lang="ru-RU" sz="18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Для Банков</a:t>
          </a:r>
          <a:endParaRPr lang="ru-RU" sz="1400" b="0" kern="120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ru-RU"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 Решение «Единого окна» </a:t>
          </a:r>
          <a:endParaRPr lang="ru-RU" sz="1400" b="0" kern="120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ru-RU"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 АБС «</a:t>
          </a:r>
          <a:r>
            <a:rPr lang="en-US" sz="1400" b="0" kern="1200" cap="none" spc="0" dirty="0" err="1"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BankOnline</a:t>
          </a:r>
          <a:r>
            <a:rPr lang="ru-RU"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 </a:t>
          </a:r>
          <a:br>
            <a:rPr lang="ru-RU"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br>
          <a:r>
            <a:rPr lang="ru-RU"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a:t>
          </a:r>
          <a:r>
            <a:rPr lang="ro-RO" sz="1400" kern="1200" dirty="0" smtClean="0">
              <a:solidFill>
                <a:schemeClr val="tx1"/>
              </a:solidFill>
              <a:latin typeface="Calibri" pitchFamily="34" charset="0"/>
              <a:cs typeface="Calibri" pitchFamily="34" charset="0"/>
            </a:rPr>
            <a:t>IFRS</a:t>
          </a:r>
          <a:r>
            <a:rPr lang="ru-RU" sz="1400" kern="1200" dirty="0" smtClean="0">
              <a:solidFill>
                <a:schemeClr val="tx1"/>
              </a:solidFill>
              <a:latin typeface="Calibri" pitchFamily="34" charset="0"/>
              <a:cs typeface="Calibri" pitchFamily="34" charset="0"/>
            </a:rPr>
            <a:t> сертифицирована)</a:t>
          </a:r>
          <a:endParaRPr lang="ru-RU" sz="1400" b="0" kern="120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en-US"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 </a:t>
          </a:r>
          <a:r>
            <a:rPr lang="ru-RU"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Интернет</a:t>
          </a:r>
          <a:r>
            <a:rPr lang="en-US"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a:t>
          </a:r>
          <a:r>
            <a:rPr lang="ru-RU"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банкинг</a:t>
          </a:r>
          <a:endParaRPr lang="ru-RU" sz="1400" b="0" kern="120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en-US"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 </a:t>
          </a:r>
          <a:r>
            <a:rPr lang="ru-RU"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Мобильный банк</a:t>
          </a:r>
          <a:endParaRPr lang="ru-RU" sz="1400" b="0" kern="120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sp:txBody>
      <dsp:txXfrm>
        <a:off x="2791419" y="2076460"/>
        <a:ext cx="2708425" cy="2076460"/>
      </dsp:txXfrm>
    </dsp:sp>
    <dsp:sp modelId="{354AE86E-51FC-4967-9994-D40152EC6FC0}">
      <dsp:nvSpPr>
        <dsp:cNvPr id="0" name=""/>
        <dsp:cNvSpPr/>
      </dsp:nvSpPr>
      <dsp:spPr>
        <a:xfrm>
          <a:off x="3281305" y="311468"/>
          <a:ext cx="1728652" cy="1728652"/>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4B09257-EFB5-4E38-96E7-8F62F437F7DE}">
      <dsp:nvSpPr>
        <dsp:cNvPr id="0" name=""/>
        <dsp:cNvSpPr/>
      </dsp:nvSpPr>
      <dsp:spPr>
        <a:xfrm>
          <a:off x="5581097" y="0"/>
          <a:ext cx="2708425" cy="519115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t" anchorCtr="1">
          <a:noAutofit/>
        </a:bodyPr>
        <a:lstStyle/>
        <a:p>
          <a:pPr lvl="0" algn="ctr" defTabSz="800100">
            <a:lnSpc>
              <a:spcPct val="90000"/>
            </a:lnSpc>
            <a:spcBef>
              <a:spcPct val="0"/>
            </a:spcBef>
            <a:spcAft>
              <a:spcPct val="35000"/>
            </a:spcAft>
          </a:pPr>
          <a:r>
            <a:rPr lang="ru-RU" sz="18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Для Правительства</a:t>
          </a:r>
          <a:endParaRPr lang="ru-RU" sz="1400" b="0" kern="120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a:p>
          <a:pPr marL="114300" lvl="1" indent="-114300" algn="l" defTabSz="622300">
            <a:lnSpc>
              <a:spcPct val="90000"/>
            </a:lnSpc>
            <a:spcBef>
              <a:spcPct val="0"/>
            </a:spcBef>
            <a:spcAft>
              <a:spcPct val="15000"/>
            </a:spcAft>
            <a:buChar char="••"/>
          </a:pPr>
          <a:r>
            <a:rPr lang="ru-RU"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Единый информационный центр для платежей в пользу госбюджета </a:t>
          </a:r>
          <a:br>
            <a:rPr lang="ru-RU"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br>
          <a:r>
            <a:rPr lang="ru-RU" sz="1400" b="0" kern="1200" cap="none" spc="0" dirty="0" smtClean="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rPr>
            <a:t>(</a:t>
          </a:r>
          <a:r>
            <a:rPr lang="ru-RU" sz="1400" kern="1200" dirty="0" smtClean="0">
              <a:solidFill>
                <a:schemeClr val="tx1"/>
              </a:solidFill>
              <a:latin typeface="Calibri" pitchFamily="34" charset="0"/>
              <a:cs typeface="Calibri" pitchFamily="34" charset="0"/>
            </a:rPr>
            <a:t>Правительство Республики Молдова использует как единую государственную платёжную платформу </a:t>
          </a:r>
          <a:r>
            <a:rPr lang="ru-RU" sz="1400" kern="1200" dirty="0" err="1" smtClean="0">
              <a:solidFill>
                <a:schemeClr val="tx1"/>
              </a:solidFill>
              <a:latin typeface="Calibri" pitchFamily="34" charset="0"/>
              <a:cs typeface="Calibri" pitchFamily="34" charset="0"/>
            </a:rPr>
            <a:t>МРау</a:t>
          </a:r>
          <a:r>
            <a:rPr lang="ru-RU" sz="1400" kern="1200" dirty="0" smtClean="0">
              <a:solidFill>
                <a:schemeClr val="tx1"/>
              </a:solidFill>
              <a:latin typeface="Calibri" pitchFamily="34" charset="0"/>
              <a:cs typeface="Calibri" pitchFamily="34" charset="0"/>
            </a:rPr>
            <a:t> с 2013 года) </a:t>
          </a:r>
          <a:endParaRPr lang="ru-RU" sz="1400" b="0" kern="1200" cap="none" spc="0" dirty="0">
            <a:ln w="0"/>
            <a:solidFill>
              <a:schemeClr val="tx1"/>
            </a:solidFill>
            <a:effectLst>
              <a:outerShdw blurRad="38100" dist="19050" dir="2700000" algn="tl" rotWithShape="0">
                <a:schemeClr val="dk1">
                  <a:alpha val="40000"/>
                </a:schemeClr>
              </a:outerShdw>
            </a:effectLst>
            <a:latin typeface="Calibri" pitchFamily="34" charset="0"/>
            <a:cs typeface="Calibri" pitchFamily="34" charset="0"/>
          </a:endParaRPr>
        </a:p>
      </dsp:txBody>
      <dsp:txXfrm>
        <a:off x="5581097" y="2076460"/>
        <a:ext cx="2708425" cy="2076460"/>
      </dsp:txXfrm>
    </dsp:sp>
    <dsp:sp modelId="{5F1A5864-957C-4077-AAD3-201EC550D909}">
      <dsp:nvSpPr>
        <dsp:cNvPr id="0" name=""/>
        <dsp:cNvSpPr/>
      </dsp:nvSpPr>
      <dsp:spPr>
        <a:xfrm>
          <a:off x="6070983" y="311468"/>
          <a:ext cx="1728652" cy="1728652"/>
        </a:xfrm>
        <a:prstGeom prst="ellipse">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62494EF-1D49-4282-B415-E90A22954DE0}">
      <dsp:nvSpPr>
        <dsp:cNvPr id="0" name=""/>
        <dsp:cNvSpPr/>
      </dsp:nvSpPr>
      <dsp:spPr>
        <a:xfrm>
          <a:off x="154376" y="4152920"/>
          <a:ext cx="7982510" cy="778672"/>
        </a:xfrm>
        <a:prstGeom prst="leftRight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A84E5-710B-43F7-8960-35758EDE3012}">
      <dsp:nvSpPr>
        <dsp:cNvPr id="0" name=""/>
        <dsp:cNvSpPr/>
      </dsp:nvSpPr>
      <dsp:spPr>
        <a:xfrm>
          <a:off x="0" y="209980"/>
          <a:ext cx="2355369" cy="942147"/>
        </a:xfrm>
        <a:prstGeom prst="chevron">
          <a:avLst/>
        </a:prstGeom>
        <a:solidFill>
          <a:srgbClr val="92D05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Calibri" pitchFamily="34" charset="0"/>
              <a:cs typeface="Calibri" pitchFamily="34" charset="0"/>
            </a:rPr>
            <a:t>Оформить подписку</a:t>
          </a:r>
          <a:endParaRPr lang="en-GB" sz="1200" kern="1200" dirty="0">
            <a:solidFill>
              <a:schemeClr val="tx1"/>
            </a:solidFill>
            <a:latin typeface="Calibri" pitchFamily="34" charset="0"/>
            <a:cs typeface="Calibri" pitchFamily="34" charset="0"/>
          </a:endParaRPr>
        </a:p>
      </dsp:txBody>
      <dsp:txXfrm>
        <a:off x="471074" y="209980"/>
        <a:ext cx="1413222" cy="942147"/>
      </dsp:txXfrm>
    </dsp:sp>
    <dsp:sp modelId="{A54EB87A-DEC3-4F50-945B-D8235099FDD4}">
      <dsp:nvSpPr>
        <dsp:cNvPr id="0" name=""/>
        <dsp:cNvSpPr/>
      </dsp:nvSpPr>
      <dsp:spPr>
        <a:xfrm>
          <a:off x="2085876" y="209980"/>
          <a:ext cx="2355369" cy="942147"/>
        </a:xfrm>
        <a:prstGeom prst="chevron">
          <a:avLst/>
        </a:prstGeom>
        <a:solidFill>
          <a:srgbClr val="FF0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Calibri" pitchFamily="34" charset="0"/>
              <a:cs typeface="Calibri" pitchFamily="34" charset="0"/>
            </a:rPr>
            <a:t>Камера регистрирует нарушение</a:t>
          </a:r>
          <a:endParaRPr lang="en-GB" sz="1200" kern="1200" dirty="0">
            <a:solidFill>
              <a:schemeClr val="tx1"/>
            </a:solidFill>
            <a:latin typeface="Calibri" pitchFamily="34" charset="0"/>
            <a:cs typeface="Calibri" pitchFamily="34" charset="0"/>
          </a:endParaRPr>
        </a:p>
      </dsp:txBody>
      <dsp:txXfrm>
        <a:off x="2556950" y="209980"/>
        <a:ext cx="1413222" cy="942147"/>
      </dsp:txXfrm>
    </dsp:sp>
    <dsp:sp modelId="{894DA436-76BA-44A1-8546-57CD3BB9B855}">
      <dsp:nvSpPr>
        <dsp:cNvPr id="0" name=""/>
        <dsp:cNvSpPr/>
      </dsp:nvSpPr>
      <dsp:spPr>
        <a:xfrm>
          <a:off x="4194987" y="209980"/>
          <a:ext cx="2355369" cy="942147"/>
        </a:xfrm>
        <a:prstGeom prst="chevron">
          <a:avLst/>
        </a:prstGeom>
        <a:solidFill>
          <a:srgbClr val="92D05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Calibri" pitchFamily="34" charset="0"/>
              <a:cs typeface="Calibri" pitchFamily="34" charset="0"/>
            </a:rPr>
            <a:t>Получить уведомление о нарушении</a:t>
          </a:r>
        </a:p>
      </dsp:txBody>
      <dsp:txXfrm>
        <a:off x="4666061" y="209980"/>
        <a:ext cx="1413222" cy="942147"/>
      </dsp:txXfrm>
    </dsp:sp>
    <dsp:sp modelId="{C89DB116-67AD-43A7-8B9C-AB744FC50C52}">
      <dsp:nvSpPr>
        <dsp:cNvPr id="0" name=""/>
        <dsp:cNvSpPr/>
      </dsp:nvSpPr>
      <dsp:spPr>
        <a:xfrm>
          <a:off x="6314819" y="209980"/>
          <a:ext cx="2355369" cy="942147"/>
        </a:xfrm>
        <a:prstGeom prst="chevron">
          <a:avLst/>
        </a:prstGeom>
        <a:solidFill>
          <a:srgbClr val="92D05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Calibri" pitchFamily="34" charset="0"/>
              <a:cs typeface="Calibri" pitchFamily="34" charset="0"/>
            </a:rPr>
            <a:t>Оплатить штраф </a:t>
          </a:r>
          <a:endParaRPr lang="en-US" sz="1200" kern="1200" dirty="0" smtClean="0">
            <a:solidFill>
              <a:schemeClr val="tx1"/>
            </a:solidFill>
            <a:latin typeface="Calibri" pitchFamily="34" charset="0"/>
            <a:cs typeface="Calibri" pitchFamily="34" charset="0"/>
          </a:endParaRPr>
        </a:p>
        <a:p>
          <a:pPr lvl="0" algn="ctr" defTabSz="533400">
            <a:lnSpc>
              <a:spcPct val="90000"/>
            </a:lnSpc>
            <a:spcBef>
              <a:spcPct val="0"/>
            </a:spcBef>
            <a:spcAft>
              <a:spcPct val="35000"/>
            </a:spcAft>
          </a:pPr>
          <a:r>
            <a:rPr lang="en-US" sz="1200" kern="1200" dirty="0" err="1" smtClean="0">
              <a:solidFill>
                <a:schemeClr val="tx1"/>
              </a:solidFill>
              <a:latin typeface="Calibri" pitchFamily="34" charset="0"/>
              <a:cs typeface="Calibri" pitchFamily="34" charset="0"/>
            </a:rPr>
            <a:t>MobileID</a:t>
          </a:r>
          <a:endParaRPr lang="ru-RU" sz="1200" kern="1200" dirty="0" smtClean="0">
            <a:solidFill>
              <a:schemeClr val="tx1"/>
            </a:solidFill>
            <a:latin typeface="Calibri" pitchFamily="34" charset="0"/>
            <a:cs typeface="Calibri" pitchFamily="34" charset="0"/>
          </a:endParaRPr>
        </a:p>
      </dsp:txBody>
      <dsp:txXfrm>
        <a:off x="6785893" y="209980"/>
        <a:ext cx="1413222" cy="9421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34E26-86C4-46E9-B80F-699240DA4610}">
      <dsp:nvSpPr>
        <dsp:cNvPr id="0" name=""/>
        <dsp:cNvSpPr/>
      </dsp:nvSpPr>
      <dsp:spPr>
        <a:xfrm>
          <a:off x="0" y="39073"/>
          <a:ext cx="4752527" cy="861120"/>
        </a:xfrm>
        <a:prstGeom prst="roundRect">
          <a:avLst/>
        </a:prstGeom>
        <a:solidFill>
          <a:schemeClr val="lt1"/>
        </a:solidFill>
        <a:ln w="28575" cap="flat" cmpd="sng" algn="ctr">
          <a:solidFill>
            <a:schemeClr val="tx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dirty="0" smtClean="0">
              <a:latin typeface="Calibri" pitchFamily="34" charset="0"/>
              <a:ea typeface="Tahoma" pitchFamily="34" charset="0"/>
              <a:cs typeface="Calibri" pitchFamily="34" charset="0"/>
            </a:rPr>
            <a:t>Новый современный продукт для </a:t>
          </a:r>
          <a:r>
            <a:rPr lang="ru-RU" sz="1400" kern="1200" dirty="0" smtClean="0">
              <a:latin typeface="Calibri" pitchFamily="34" charset="0"/>
              <a:ea typeface="Tahoma" pitchFamily="34" charset="0"/>
            </a:rPr>
            <a:t>Получателей денежных переводов</a:t>
          </a:r>
          <a:endParaRPr lang="ru-RU" sz="1400" kern="1200" dirty="0">
            <a:latin typeface="Calibri" pitchFamily="34" charset="0"/>
            <a:ea typeface="Tahoma" pitchFamily="34" charset="0"/>
            <a:cs typeface="Calibri" pitchFamily="34" charset="0"/>
          </a:endParaRPr>
        </a:p>
      </dsp:txBody>
      <dsp:txXfrm>
        <a:off x="42036" y="81109"/>
        <a:ext cx="4668455" cy="777048"/>
      </dsp:txXfrm>
    </dsp:sp>
    <dsp:sp modelId="{ED09DA91-4780-495C-ADD0-0A856ED5B778}">
      <dsp:nvSpPr>
        <dsp:cNvPr id="0" name=""/>
        <dsp:cNvSpPr/>
      </dsp:nvSpPr>
      <dsp:spPr>
        <a:xfrm>
          <a:off x="0" y="895912"/>
          <a:ext cx="4752527"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89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ru-RU" sz="1400" kern="1200" dirty="0">
              <a:latin typeface="Calibri" pitchFamily="34" charset="0"/>
              <a:ea typeface="Tahoma" pitchFamily="34" charset="0"/>
              <a:cs typeface="Calibri" pitchFamily="34" charset="0"/>
            </a:rPr>
            <a:t>Получатель выбирает способ выплаты перевода: карта, счет, наличные</a:t>
          </a:r>
        </a:p>
        <a:p>
          <a:pPr marL="114300" lvl="1" indent="-114300" algn="l" defTabSz="622300">
            <a:lnSpc>
              <a:spcPct val="90000"/>
            </a:lnSpc>
            <a:spcBef>
              <a:spcPct val="0"/>
            </a:spcBef>
            <a:spcAft>
              <a:spcPct val="20000"/>
            </a:spcAft>
            <a:buChar char="••"/>
          </a:pPr>
          <a:r>
            <a:rPr lang="ru-RU" sz="1400" kern="1200" dirty="0">
              <a:latin typeface="Calibri" pitchFamily="34" charset="0"/>
              <a:ea typeface="Tahoma" pitchFamily="34" charset="0"/>
              <a:cs typeface="Calibri" pitchFamily="34" charset="0"/>
            </a:rPr>
            <a:t>Получатель выбирает валюту выплаты перевода</a:t>
          </a:r>
        </a:p>
      </dsp:txBody>
      <dsp:txXfrm>
        <a:off x="0" y="895912"/>
        <a:ext cx="4752527" cy="761760"/>
      </dsp:txXfrm>
    </dsp:sp>
    <dsp:sp modelId="{19B4B995-2DF0-4140-8987-A64B8173E92B}">
      <dsp:nvSpPr>
        <dsp:cNvPr id="0" name=""/>
        <dsp:cNvSpPr/>
      </dsp:nvSpPr>
      <dsp:spPr>
        <a:xfrm>
          <a:off x="0" y="1657672"/>
          <a:ext cx="4752527" cy="861120"/>
        </a:xfrm>
        <a:prstGeom prst="roundRect">
          <a:avLst/>
        </a:prstGeom>
        <a:solidFill>
          <a:schemeClr val="lt1"/>
        </a:solidFill>
        <a:ln w="28575" cap="flat" cmpd="sng" algn="ctr">
          <a:solidFill>
            <a:schemeClr val="tx2"/>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dirty="0" smtClean="0">
              <a:latin typeface="Calibri" pitchFamily="34" charset="0"/>
              <a:ea typeface="Tahoma" pitchFamily="34" charset="0"/>
              <a:cs typeface="Calibri" pitchFamily="34" charset="0"/>
            </a:rPr>
            <a:t>Доступны все виды дистанционного обслуживания</a:t>
          </a:r>
          <a:endParaRPr lang="en-US" sz="1400" kern="1200" dirty="0" smtClean="0">
            <a:latin typeface="Calibri" pitchFamily="34" charset="0"/>
            <a:ea typeface="Tahoma" pitchFamily="34" charset="0"/>
            <a:cs typeface="Calibri" pitchFamily="34" charset="0"/>
          </a:endParaRPr>
        </a:p>
      </dsp:txBody>
      <dsp:txXfrm>
        <a:off x="42036" y="1699708"/>
        <a:ext cx="4668455" cy="777048"/>
      </dsp:txXfrm>
    </dsp:sp>
    <dsp:sp modelId="{C67C8D09-850A-4B4A-9BB8-00E2DB1ED6E2}">
      <dsp:nvSpPr>
        <dsp:cNvPr id="0" name=""/>
        <dsp:cNvSpPr/>
      </dsp:nvSpPr>
      <dsp:spPr>
        <a:xfrm>
          <a:off x="0" y="2518792"/>
          <a:ext cx="4752527"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89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ru-RU" sz="1400" kern="1200" dirty="0" smtClean="0">
              <a:latin typeface="Calibri" pitchFamily="34" charset="0"/>
              <a:ea typeface="Tahoma" pitchFamily="34" charset="0"/>
              <a:cs typeface="Calibri" pitchFamily="34" charset="0"/>
            </a:rPr>
            <a:t>Мобильное приложение </a:t>
          </a:r>
          <a:r>
            <a:rPr lang="en-US" sz="1400" kern="1200" dirty="0" smtClean="0">
              <a:latin typeface="Calibri" pitchFamily="34" charset="0"/>
              <a:ea typeface="Tahoma" pitchFamily="34" charset="0"/>
              <a:cs typeface="Calibri" pitchFamily="34" charset="0"/>
            </a:rPr>
            <a:t>Tango (iOS, Android)</a:t>
          </a:r>
        </a:p>
        <a:p>
          <a:pPr marL="114300" lvl="1" indent="-114300" algn="l" defTabSz="622300">
            <a:lnSpc>
              <a:spcPct val="90000"/>
            </a:lnSpc>
            <a:spcBef>
              <a:spcPct val="0"/>
            </a:spcBef>
            <a:spcAft>
              <a:spcPct val="20000"/>
            </a:spcAft>
            <a:buChar char="••"/>
          </a:pPr>
          <a:r>
            <a:rPr lang="ru-RU" sz="1400" kern="1200" smtClean="0">
              <a:latin typeface="Calibri" pitchFamily="34" charset="0"/>
              <a:ea typeface="Tahoma" pitchFamily="34" charset="0"/>
              <a:cs typeface="Calibri" pitchFamily="34" charset="0"/>
            </a:rPr>
            <a:t>Интернет-банкинг</a:t>
          </a:r>
          <a:r>
            <a:rPr lang="en-US" sz="1400" kern="1200" smtClean="0">
              <a:latin typeface="Calibri" pitchFamily="34" charset="0"/>
              <a:ea typeface="Tahoma" pitchFamily="34" charset="0"/>
              <a:cs typeface="Calibri" pitchFamily="34" charset="0"/>
            </a:rPr>
            <a:t> </a:t>
          </a:r>
          <a:endParaRPr lang="ru-RU" sz="1400" kern="1200" dirty="0" smtClean="0">
            <a:latin typeface="Calibri" pitchFamily="34" charset="0"/>
            <a:ea typeface="Tahoma" pitchFamily="34" charset="0"/>
            <a:cs typeface="Calibri" pitchFamily="34" charset="0"/>
          </a:endParaRPr>
        </a:p>
        <a:p>
          <a:pPr marL="114300" lvl="1" indent="-114300" algn="l" defTabSz="622300">
            <a:lnSpc>
              <a:spcPct val="90000"/>
            </a:lnSpc>
            <a:spcBef>
              <a:spcPct val="0"/>
            </a:spcBef>
            <a:spcAft>
              <a:spcPct val="20000"/>
            </a:spcAft>
            <a:buChar char="••"/>
          </a:pPr>
          <a:r>
            <a:rPr lang="ru-RU" sz="1400" kern="1200" dirty="0" smtClean="0">
              <a:latin typeface="Calibri" pitchFamily="34" charset="0"/>
              <a:ea typeface="Tahoma" pitchFamily="34" charset="0"/>
              <a:cs typeface="Calibri" pitchFamily="34" charset="0"/>
            </a:rPr>
            <a:t>Информационный киоск в отделении банка</a:t>
          </a:r>
        </a:p>
      </dsp:txBody>
      <dsp:txXfrm>
        <a:off x="0" y="2518792"/>
        <a:ext cx="4752527" cy="761760"/>
      </dsp:txXfrm>
    </dsp:sp>
    <dsp:sp modelId="{CD75989E-EC21-40B3-B1B1-6F1F0ECBCE5F}">
      <dsp:nvSpPr>
        <dsp:cNvPr id="0" name=""/>
        <dsp:cNvSpPr/>
      </dsp:nvSpPr>
      <dsp:spPr>
        <a:xfrm>
          <a:off x="0" y="3315344"/>
          <a:ext cx="4752527" cy="861120"/>
        </a:xfrm>
        <a:prstGeom prst="roundRect">
          <a:avLst/>
        </a:prstGeom>
        <a:solidFill>
          <a:schemeClr val="lt1"/>
        </a:solidFill>
        <a:ln w="28575" cap="flat" cmpd="sng" algn="ctr">
          <a:solidFill>
            <a:schemeClr val="tx2"/>
          </a:solidFill>
          <a:prstDash val="solid"/>
        </a:ln>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dirty="0" smtClean="0">
              <a:latin typeface="Calibri" pitchFamily="34" charset="0"/>
              <a:ea typeface="Tahoma" pitchFamily="34" charset="0"/>
              <a:cs typeface="Calibri" pitchFamily="34" charset="0"/>
            </a:rPr>
            <a:t>Доступно 15+ систем денежных переводов</a:t>
          </a:r>
          <a:endParaRPr lang="ru-RU" sz="1400" kern="1200" dirty="0">
            <a:latin typeface="Calibri" pitchFamily="34" charset="0"/>
            <a:ea typeface="Tahoma" pitchFamily="34" charset="0"/>
            <a:cs typeface="Calibri" pitchFamily="34" charset="0"/>
          </a:endParaRPr>
        </a:p>
      </dsp:txBody>
      <dsp:txXfrm>
        <a:off x="42036" y="3357380"/>
        <a:ext cx="4668455" cy="7770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A84E5-710B-43F7-8960-35758EDE3012}">
      <dsp:nvSpPr>
        <dsp:cNvPr id="0" name=""/>
        <dsp:cNvSpPr/>
      </dsp:nvSpPr>
      <dsp:spPr>
        <a:xfrm>
          <a:off x="0" y="2543173"/>
          <a:ext cx="1895369" cy="758147"/>
        </a:xfrm>
        <a:prstGeom prst="chevron">
          <a:avLst/>
        </a:prstGeom>
        <a:solidFill>
          <a:srgbClr val="92D05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Calibri" pitchFamily="34" charset="0"/>
              <a:cs typeface="Calibri" pitchFamily="34" charset="0"/>
            </a:rPr>
            <a:t>Оформить подписку</a:t>
          </a:r>
          <a:endParaRPr lang="en-GB" sz="1200" kern="1200" dirty="0">
            <a:solidFill>
              <a:schemeClr val="tx1"/>
            </a:solidFill>
            <a:latin typeface="Calibri" pitchFamily="34" charset="0"/>
            <a:cs typeface="Calibri" pitchFamily="34" charset="0"/>
          </a:endParaRPr>
        </a:p>
      </dsp:txBody>
      <dsp:txXfrm>
        <a:off x="379074" y="2543173"/>
        <a:ext cx="1137222" cy="758147"/>
      </dsp:txXfrm>
    </dsp:sp>
    <dsp:sp modelId="{6B9C1DC6-8BC7-44DF-94E4-55BD9C197F3D}">
      <dsp:nvSpPr>
        <dsp:cNvPr id="0" name=""/>
        <dsp:cNvSpPr/>
      </dsp:nvSpPr>
      <dsp:spPr>
        <a:xfrm>
          <a:off x="1639508" y="2545417"/>
          <a:ext cx="1895369" cy="758147"/>
        </a:xfrm>
        <a:prstGeom prst="chevron">
          <a:avLst/>
        </a:prstGeom>
        <a:solidFill>
          <a:srgbClr val="92D05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Calibri" pitchFamily="34" charset="0"/>
              <a:cs typeface="Calibri" pitchFamily="34" charset="0"/>
            </a:rPr>
            <a:t>Получить уведомления</a:t>
          </a:r>
          <a:endParaRPr lang="en-GB" sz="1200" kern="1200" dirty="0">
            <a:solidFill>
              <a:schemeClr val="tx1"/>
            </a:solidFill>
            <a:latin typeface="Calibri" pitchFamily="34" charset="0"/>
            <a:cs typeface="Calibri" pitchFamily="34" charset="0"/>
          </a:endParaRPr>
        </a:p>
      </dsp:txBody>
      <dsp:txXfrm>
        <a:off x="2018582" y="2545417"/>
        <a:ext cx="1137222" cy="758147"/>
      </dsp:txXfrm>
    </dsp:sp>
    <dsp:sp modelId="{894DA436-76BA-44A1-8546-57CD3BB9B855}">
      <dsp:nvSpPr>
        <dsp:cNvPr id="0" name=""/>
        <dsp:cNvSpPr/>
      </dsp:nvSpPr>
      <dsp:spPr>
        <a:xfrm>
          <a:off x="3374586" y="2543173"/>
          <a:ext cx="1895369" cy="758147"/>
        </a:xfrm>
        <a:prstGeom prst="chevron">
          <a:avLst/>
        </a:prstGeom>
        <a:solidFill>
          <a:srgbClr val="92D05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Calibri" pitchFamily="34" charset="0"/>
              <a:cs typeface="Calibri" pitchFamily="34" charset="0"/>
            </a:rPr>
            <a:t>Сформировать корзину счетов</a:t>
          </a:r>
        </a:p>
      </dsp:txBody>
      <dsp:txXfrm>
        <a:off x="3753660" y="2543173"/>
        <a:ext cx="1137222" cy="758147"/>
      </dsp:txXfrm>
    </dsp:sp>
    <dsp:sp modelId="{C89DB116-67AD-43A7-8B9C-AB744FC50C52}">
      <dsp:nvSpPr>
        <dsp:cNvPr id="0" name=""/>
        <dsp:cNvSpPr/>
      </dsp:nvSpPr>
      <dsp:spPr>
        <a:xfrm>
          <a:off x="5080419" y="2543173"/>
          <a:ext cx="1895369" cy="758147"/>
        </a:xfrm>
        <a:prstGeom prst="chevron">
          <a:avLst/>
        </a:prstGeom>
        <a:solidFill>
          <a:srgbClr val="92D05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Calibri" pitchFamily="34" charset="0"/>
              <a:cs typeface="Calibri" pitchFamily="34" charset="0"/>
            </a:rPr>
            <a:t>Найти ближайшего агента</a:t>
          </a:r>
        </a:p>
      </dsp:txBody>
      <dsp:txXfrm>
        <a:off x="5459493" y="2543173"/>
        <a:ext cx="1137222" cy="758147"/>
      </dsp:txXfrm>
    </dsp:sp>
    <dsp:sp modelId="{C6319BF5-3A86-4B19-A8E4-46572A68F57E}">
      <dsp:nvSpPr>
        <dsp:cNvPr id="0" name=""/>
        <dsp:cNvSpPr/>
      </dsp:nvSpPr>
      <dsp:spPr>
        <a:xfrm>
          <a:off x="6786251" y="2543173"/>
          <a:ext cx="1895369" cy="758147"/>
        </a:xfrm>
        <a:prstGeom prst="chevron">
          <a:avLst/>
        </a:prstGeom>
        <a:solidFill>
          <a:srgbClr val="92D05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Calibri" pitchFamily="34" charset="0"/>
              <a:cs typeface="Calibri" pitchFamily="34" charset="0"/>
            </a:rPr>
            <a:t>Предоставить </a:t>
          </a:r>
          <a:r>
            <a:rPr lang="ro-RO" sz="1200" kern="1200" dirty="0" smtClean="0">
              <a:solidFill>
                <a:schemeClr val="tx1"/>
              </a:solidFill>
              <a:latin typeface="Calibri" pitchFamily="34" charset="0"/>
              <a:cs typeface="Calibri" pitchFamily="34" charset="0"/>
            </a:rPr>
            <a:t>QR-</a:t>
          </a:r>
          <a:r>
            <a:rPr lang="ru-RU" sz="1200" kern="1200" dirty="0" smtClean="0">
              <a:solidFill>
                <a:schemeClr val="tx1"/>
              </a:solidFill>
              <a:latin typeface="Calibri" pitchFamily="34" charset="0"/>
              <a:cs typeface="Calibri" pitchFamily="34" charset="0"/>
            </a:rPr>
            <a:t>код для оплаты</a:t>
          </a:r>
        </a:p>
      </dsp:txBody>
      <dsp:txXfrm>
        <a:off x="7165325" y="2543173"/>
        <a:ext cx="1137222" cy="7581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8A4B0-7D95-4B90-A3AE-281A1887E2F6}">
      <dsp:nvSpPr>
        <dsp:cNvPr id="0" name=""/>
        <dsp:cNvSpPr/>
      </dsp:nvSpPr>
      <dsp:spPr>
        <a:xfrm>
          <a:off x="0" y="0"/>
          <a:ext cx="3803614" cy="1015661"/>
        </a:xfrm>
        <a:prstGeom prst="roundRect">
          <a:avLst>
            <a:gd name="adj" fmla="val 10000"/>
          </a:avLst>
        </a:prstGeom>
        <a:noFill/>
        <a:ln w="285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dirty="0" smtClean="0">
              <a:solidFill>
                <a:schemeClr val="tx1"/>
              </a:solidFill>
              <a:latin typeface="+mj-lt"/>
              <a:cs typeface="Calibri" pitchFamily="34" charset="0"/>
            </a:rPr>
            <a:t>Решает проблему с нехваткой наличности в </a:t>
          </a:r>
          <a:r>
            <a:rPr lang="ru-RU" sz="1200" kern="1200" dirty="0" smtClean="0">
              <a:solidFill>
                <a:schemeClr val="tx1"/>
              </a:solidFill>
              <a:latin typeface="+mj-lt"/>
              <a:cs typeface="Calibri" pitchFamily="34" charset="0"/>
            </a:rPr>
            <a:t>стране, регионе, проекте</a:t>
          </a:r>
          <a:endParaRPr lang="ru-RU" sz="1200" kern="1200" dirty="0">
            <a:latin typeface="+mj-lt"/>
            <a:cs typeface="Calibri" pitchFamily="34" charset="0"/>
          </a:endParaRPr>
        </a:p>
      </dsp:txBody>
      <dsp:txXfrm>
        <a:off x="29748" y="29748"/>
        <a:ext cx="2707635" cy="956165"/>
      </dsp:txXfrm>
    </dsp:sp>
    <dsp:sp modelId="{64A1635F-F258-4CDE-9D92-D34FC354C02F}">
      <dsp:nvSpPr>
        <dsp:cNvPr id="0" name=""/>
        <dsp:cNvSpPr/>
      </dsp:nvSpPr>
      <dsp:spPr>
        <a:xfrm>
          <a:off x="335612" y="1184937"/>
          <a:ext cx="3803614" cy="1015661"/>
        </a:xfrm>
        <a:prstGeom prst="roundRect">
          <a:avLst>
            <a:gd name="adj" fmla="val 10000"/>
          </a:avLst>
        </a:prstGeom>
        <a:noFill/>
        <a:ln w="285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dirty="0" smtClean="0">
              <a:solidFill>
                <a:schemeClr val="tx1"/>
              </a:solidFill>
              <a:latin typeface="+mj-lt"/>
              <a:cs typeface="Calibri" pitchFamily="34" charset="0"/>
            </a:rPr>
            <a:t>Эффективное средство взаиморасчетов населения</a:t>
          </a:r>
        </a:p>
      </dsp:txBody>
      <dsp:txXfrm>
        <a:off x="365360" y="1214685"/>
        <a:ext cx="2748325" cy="956165"/>
      </dsp:txXfrm>
    </dsp:sp>
    <dsp:sp modelId="{CBF4F068-18B5-4ACA-947A-4E8033BFA4B8}">
      <dsp:nvSpPr>
        <dsp:cNvPr id="0" name=""/>
        <dsp:cNvSpPr/>
      </dsp:nvSpPr>
      <dsp:spPr>
        <a:xfrm>
          <a:off x="671225" y="2369875"/>
          <a:ext cx="3803614" cy="1015661"/>
        </a:xfrm>
        <a:prstGeom prst="roundRect">
          <a:avLst>
            <a:gd name="adj" fmla="val 10000"/>
          </a:avLst>
        </a:prstGeom>
        <a:noFill/>
        <a:ln w="285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kern="1200" dirty="0" smtClean="0">
              <a:solidFill>
                <a:schemeClr val="tx1"/>
              </a:solidFill>
              <a:latin typeface="+mj-lt"/>
              <a:cs typeface="Calibri" pitchFamily="34" charset="0"/>
            </a:rPr>
            <a:t>Безопасно</a:t>
          </a:r>
        </a:p>
        <a:p>
          <a:pPr lvl="0" algn="l" defTabSz="533400">
            <a:lnSpc>
              <a:spcPct val="90000"/>
            </a:lnSpc>
            <a:spcBef>
              <a:spcPct val="0"/>
            </a:spcBef>
            <a:spcAft>
              <a:spcPct val="35000"/>
            </a:spcAft>
          </a:pPr>
          <a:r>
            <a:rPr lang="ru-RU" sz="1200" kern="1200" dirty="0" smtClean="0">
              <a:solidFill>
                <a:schemeClr val="tx1"/>
              </a:solidFill>
              <a:latin typeface="+mj-lt"/>
              <a:cs typeface="Calibri" pitchFamily="34" charset="0"/>
            </a:rPr>
            <a:t>Надежно</a:t>
          </a:r>
        </a:p>
        <a:p>
          <a:pPr lvl="0" algn="l" defTabSz="533400">
            <a:lnSpc>
              <a:spcPct val="90000"/>
            </a:lnSpc>
            <a:spcBef>
              <a:spcPct val="0"/>
            </a:spcBef>
            <a:spcAft>
              <a:spcPct val="35000"/>
            </a:spcAft>
          </a:pPr>
          <a:r>
            <a:rPr lang="ru-RU" sz="1200" kern="1200" dirty="0" smtClean="0">
              <a:solidFill>
                <a:schemeClr val="tx1"/>
              </a:solidFill>
              <a:latin typeface="+mj-lt"/>
              <a:cs typeface="Calibri" pitchFamily="34" charset="0"/>
            </a:rPr>
            <a:t>Дешево</a:t>
          </a:r>
          <a:endParaRPr lang="ru-RU" sz="1200" kern="1200" dirty="0">
            <a:solidFill>
              <a:schemeClr val="tx1"/>
            </a:solidFill>
            <a:latin typeface="+mj-lt"/>
            <a:cs typeface="Calibri" pitchFamily="34" charset="0"/>
          </a:endParaRPr>
        </a:p>
      </dsp:txBody>
      <dsp:txXfrm>
        <a:off x="700973" y="2399623"/>
        <a:ext cx="2748325" cy="956165"/>
      </dsp:txXfrm>
    </dsp:sp>
    <dsp:sp modelId="{3D84B1D1-B4C9-4359-AF5C-4991DE524D4C}">
      <dsp:nvSpPr>
        <dsp:cNvPr id="0" name=""/>
        <dsp:cNvSpPr/>
      </dsp:nvSpPr>
      <dsp:spPr>
        <a:xfrm>
          <a:off x="3143434" y="770209"/>
          <a:ext cx="660179" cy="660179"/>
        </a:xfrm>
        <a:prstGeom prst="downArrow">
          <a:avLst>
            <a:gd name="adj1" fmla="val 55000"/>
            <a:gd name="adj2" fmla="val 45000"/>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ru-RU" sz="1200" kern="1200">
            <a:latin typeface="+mj-lt"/>
          </a:endParaRPr>
        </a:p>
      </dsp:txBody>
      <dsp:txXfrm>
        <a:off x="3291974" y="770209"/>
        <a:ext cx="363099" cy="496785"/>
      </dsp:txXfrm>
    </dsp:sp>
    <dsp:sp modelId="{B3AA1C1B-1AFE-48C0-BF2C-8643C1252F1C}">
      <dsp:nvSpPr>
        <dsp:cNvPr id="0" name=""/>
        <dsp:cNvSpPr/>
      </dsp:nvSpPr>
      <dsp:spPr>
        <a:xfrm>
          <a:off x="3479047" y="1948376"/>
          <a:ext cx="660179" cy="660179"/>
        </a:xfrm>
        <a:prstGeom prst="downArrow">
          <a:avLst>
            <a:gd name="adj1" fmla="val 55000"/>
            <a:gd name="adj2" fmla="val 45000"/>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ru-RU" sz="1200" kern="1200">
            <a:latin typeface="+mj-lt"/>
          </a:endParaRPr>
        </a:p>
      </dsp:txBody>
      <dsp:txXfrm>
        <a:off x="3627587" y="1948376"/>
        <a:ext cx="363099" cy="496785"/>
      </dsp:txXfrm>
    </dsp:sp>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3C638-A87F-4E24-BFBF-99DBA89FE56C}" type="datetimeFigureOut">
              <a:rPr lang="en-US" smtClean="0"/>
              <a:t>5/18/2015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42E2A4-AE06-40AA-B59F-931FF79909F0}" type="slidenum">
              <a:rPr lang="en-US" smtClean="0"/>
              <a:t>‹#›</a:t>
            </a:fld>
            <a:endParaRPr lang="en-US"/>
          </a:p>
        </p:txBody>
      </p:sp>
    </p:spTree>
    <p:extLst>
      <p:ext uri="{BB962C8B-B14F-4D97-AF65-F5344CB8AC3E}">
        <p14:creationId xmlns:p14="http://schemas.microsoft.com/office/powerpoint/2010/main" val="1512380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2CEE8E-CFBD-4C47-AFEF-CDEDE77F5AAB}" type="datetimeFigureOut">
              <a:rPr lang="en-US" smtClean="0"/>
              <a:t>5/18/2015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E9E48A-138A-48E4-B2CD-95333E1F7C5C}" type="slidenum">
              <a:rPr lang="en-US" smtClean="0"/>
              <a:t>‹#›</a:t>
            </a:fld>
            <a:endParaRPr lang="en-US"/>
          </a:p>
        </p:txBody>
      </p:sp>
    </p:spTree>
    <p:extLst>
      <p:ext uri="{BB962C8B-B14F-4D97-AF65-F5344CB8AC3E}">
        <p14:creationId xmlns:p14="http://schemas.microsoft.com/office/powerpoint/2010/main" val="2124088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E00AAC-53FF-4BF0-A2E7-3CE78C3B8593}" type="slidenum">
              <a:rPr lang="en-US" smtClean="0"/>
              <a:pPr/>
              <a:t>1</a:t>
            </a:fld>
            <a:endParaRPr lang="en-US" dirty="0"/>
          </a:p>
        </p:txBody>
      </p:sp>
    </p:spTree>
    <p:extLst>
      <p:ext uri="{BB962C8B-B14F-4D97-AF65-F5344CB8AC3E}">
        <p14:creationId xmlns:p14="http://schemas.microsoft.com/office/powerpoint/2010/main" val="323994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F7E9E48A-138A-48E4-B2CD-95333E1F7C5C}" type="slidenum">
              <a:rPr lang="en-US" smtClean="0"/>
              <a:t>7</a:t>
            </a:fld>
            <a:endParaRPr lang="en-US"/>
          </a:p>
        </p:txBody>
      </p:sp>
    </p:spTree>
    <p:extLst>
      <p:ext uri="{BB962C8B-B14F-4D97-AF65-F5344CB8AC3E}">
        <p14:creationId xmlns:p14="http://schemas.microsoft.com/office/powerpoint/2010/main" val="1922912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F7E9E48A-138A-48E4-B2CD-95333E1F7C5C}" type="slidenum">
              <a:rPr lang="en-US" smtClean="0"/>
              <a:t>8</a:t>
            </a:fld>
            <a:endParaRPr lang="en-US"/>
          </a:p>
        </p:txBody>
      </p:sp>
    </p:spTree>
    <p:extLst>
      <p:ext uri="{BB962C8B-B14F-4D97-AF65-F5344CB8AC3E}">
        <p14:creationId xmlns:p14="http://schemas.microsoft.com/office/powerpoint/2010/main" val="1477525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F7E9E48A-138A-48E4-B2CD-95333E1F7C5C}" type="slidenum">
              <a:rPr lang="en-US" smtClean="0"/>
              <a:t>10</a:t>
            </a:fld>
            <a:endParaRPr lang="en-US"/>
          </a:p>
        </p:txBody>
      </p:sp>
    </p:spTree>
    <p:extLst>
      <p:ext uri="{BB962C8B-B14F-4D97-AF65-F5344CB8AC3E}">
        <p14:creationId xmlns:p14="http://schemas.microsoft.com/office/powerpoint/2010/main" val="428959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2920A5-BF5C-4DEE-B1CB-0F1BD8447E61}" type="datetime1">
              <a:rPr lang="ru-RU" smtClean="0"/>
              <a:t>18.05.2015</a:t>
            </a:fld>
            <a:endParaRPr lang="ru-RU"/>
          </a:p>
        </p:txBody>
      </p:sp>
      <p:sp>
        <p:nvSpPr>
          <p:cNvPr id="5" name="Footer Placeholder 4"/>
          <p:cNvSpPr>
            <a:spLocks noGrp="1"/>
          </p:cNvSpPr>
          <p:nvPr>
            <p:ph type="ftr" sz="quarter" idx="11"/>
          </p:nvPr>
        </p:nvSpPr>
        <p:spPr/>
        <p:txBody>
          <a:bodyPr/>
          <a:lstStyle/>
          <a:p>
            <a:r>
              <a:rPr lang="en-US" smtClean="0"/>
              <a:t>QSystems</a:t>
            </a:r>
            <a:endParaRPr lang="ru-RU"/>
          </a:p>
        </p:txBody>
      </p:sp>
      <p:sp>
        <p:nvSpPr>
          <p:cNvPr id="6" name="Slide Number Placeholder 5"/>
          <p:cNvSpPr>
            <a:spLocks noGrp="1"/>
          </p:cNvSpPr>
          <p:nvPr>
            <p:ph type="sldNum" sz="quarter" idx="12"/>
          </p:nvPr>
        </p:nvSpPr>
        <p:spPr/>
        <p:txBody>
          <a:bodyPr/>
          <a:lstStyle/>
          <a:p>
            <a:fld id="{B2C3B20A-4305-4AEA-BEBD-354650E367CB}"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7939C-A1D1-49C2-9A6C-D641E8EA278E}" type="datetime1">
              <a:rPr lang="ru-RU" smtClean="0"/>
              <a:t>18.05.2015</a:t>
            </a:fld>
            <a:endParaRPr lang="ru-RU"/>
          </a:p>
        </p:txBody>
      </p:sp>
      <p:sp>
        <p:nvSpPr>
          <p:cNvPr id="5" name="Footer Placeholder 4"/>
          <p:cNvSpPr>
            <a:spLocks noGrp="1"/>
          </p:cNvSpPr>
          <p:nvPr>
            <p:ph type="ftr" sz="quarter" idx="11"/>
          </p:nvPr>
        </p:nvSpPr>
        <p:spPr/>
        <p:txBody>
          <a:bodyPr/>
          <a:lstStyle/>
          <a:p>
            <a:r>
              <a:rPr lang="en-US" smtClean="0"/>
              <a:t>QSystems</a:t>
            </a:r>
            <a:endParaRPr lang="ru-RU"/>
          </a:p>
        </p:txBody>
      </p:sp>
      <p:sp>
        <p:nvSpPr>
          <p:cNvPr id="6" name="Slide Number Placeholder 5"/>
          <p:cNvSpPr>
            <a:spLocks noGrp="1"/>
          </p:cNvSpPr>
          <p:nvPr>
            <p:ph type="sldNum" sz="quarter" idx="12"/>
          </p:nvPr>
        </p:nvSpPr>
        <p:spPr/>
        <p:txBody>
          <a:bodyPr/>
          <a:lstStyle/>
          <a:p>
            <a:fld id="{B2C3B20A-4305-4AEA-BEBD-354650E367C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F2A0E2-38E4-4CA8-95BD-88C6BF2C4191}" type="datetime1">
              <a:rPr lang="ru-RU" smtClean="0"/>
              <a:t>18.05.2015</a:t>
            </a:fld>
            <a:endParaRPr lang="ru-RU"/>
          </a:p>
        </p:txBody>
      </p:sp>
      <p:sp>
        <p:nvSpPr>
          <p:cNvPr id="5" name="Footer Placeholder 4"/>
          <p:cNvSpPr>
            <a:spLocks noGrp="1"/>
          </p:cNvSpPr>
          <p:nvPr>
            <p:ph type="ftr" sz="quarter" idx="11"/>
          </p:nvPr>
        </p:nvSpPr>
        <p:spPr/>
        <p:txBody>
          <a:bodyPr/>
          <a:lstStyle/>
          <a:p>
            <a:r>
              <a:rPr lang="en-US" smtClean="0"/>
              <a:t>QSystems</a:t>
            </a:r>
            <a:endParaRPr lang="ru-RU"/>
          </a:p>
        </p:txBody>
      </p:sp>
      <p:sp>
        <p:nvSpPr>
          <p:cNvPr id="6" name="Slide Number Placeholder 5"/>
          <p:cNvSpPr>
            <a:spLocks noGrp="1"/>
          </p:cNvSpPr>
          <p:nvPr>
            <p:ph type="sldNum" sz="quarter" idx="12"/>
          </p:nvPr>
        </p:nvSpPr>
        <p:spPr/>
        <p:txBody>
          <a:bodyPr/>
          <a:lstStyle/>
          <a:p>
            <a:fld id="{B2C3B20A-4305-4AEA-BEBD-354650E367C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Big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9F17C2B-BBD9-493E-A00A-50CD18367D36}" type="datetime1">
              <a:rPr lang="ru-RU" smtClean="0"/>
              <a:t>18.05.2015</a:t>
            </a:fld>
            <a:endParaRPr lang="ru-RU"/>
          </a:p>
        </p:txBody>
      </p:sp>
      <p:sp>
        <p:nvSpPr>
          <p:cNvPr id="8" name="Slide Number Placeholder 7"/>
          <p:cNvSpPr>
            <a:spLocks noGrp="1"/>
          </p:cNvSpPr>
          <p:nvPr>
            <p:ph type="sldNum" sz="quarter" idx="11"/>
          </p:nvPr>
        </p:nvSpPr>
        <p:spPr/>
        <p:txBody>
          <a:bodyPr/>
          <a:lstStyle/>
          <a:p>
            <a:fld id="{B2C3B20A-4305-4AEA-BEBD-354650E367CB}" type="slidenum">
              <a:rPr lang="ru-RU" smtClean="0"/>
              <a:t>‹#›</a:t>
            </a:fld>
            <a:endParaRPr lang="ru-RU"/>
          </a:p>
        </p:txBody>
      </p:sp>
      <p:sp>
        <p:nvSpPr>
          <p:cNvPr id="9" name="Footer Placeholder 8"/>
          <p:cNvSpPr>
            <a:spLocks noGrp="1"/>
          </p:cNvSpPr>
          <p:nvPr>
            <p:ph type="ftr" sz="quarter" idx="12"/>
          </p:nvPr>
        </p:nvSpPr>
        <p:spPr/>
        <p:txBody>
          <a:bodyPr/>
          <a:lstStyle/>
          <a:p>
            <a:r>
              <a:rPr lang="en-US" smtClean="0"/>
              <a:t>QSystems</a:t>
            </a:r>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547464"/>
          </a:xfrm>
        </p:spPr>
        <p:txBody>
          <a:bodyPr/>
          <a:lstStyle>
            <a:lvl1pPr algn="ct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001419"/>
          </a:xfrm>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9B413269-9CFF-4753-B498-A95B6387F936}" type="datetime1">
              <a:rPr lang="ru-RU" smtClean="0"/>
              <a:t>18.05.2015</a:t>
            </a:fld>
            <a:endParaRPr lang="ru-RU"/>
          </a:p>
        </p:txBody>
      </p:sp>
      <p:sp>
        <p:nvSpPr>
          <p:cNvPr id="6" name="Slide Number Placeholder 5"/>
          <p:cNvSpPr>
            <a:spLocks noGrp="1"/>
          </p:cNvSpPr>
          <p:nvPr>
            <p:ph type="sldNum" sz="quarter" idx="12"/>
          </p:nvPr>
        </p:nvSpPr>
        <p:spPr/>
        <p:txBody>
          <a:bodyPr/>
          <a:lstStyle/>
          <a:p>
            <a:fld id="{B2C3B20A-4305-4AEA-BEBD-354650E367CB}" type="slidenum">
              <a:rPr lang="ru-RU" smtClean="0"/>
              <a:t>‹#›</a:t>
            </a:fld>
            <a:endParaRPr lang="ru-RU"/>
          </a:p>
        </p:txBody>
      </p:sp>
      <p:sp>
        <p:nvSpPr>
          <p:cNvPr id="7" name="Footer Placeholder 5"/>
          <p:cNvSpPr>
            <a:spLocks noGrp="1"/>
          </p:cNvSpPr>
          <p:nvPr>
            <p:ph type="ftr" sz="quarter" idx="11"/>
          </p:nvPr>
        </p:nvSpPr>
        <p:spPr>
          <a:xfrm>
            <a:off x="659165" y="6356350"/>
            <a:ext cx="2847975" cy="365125"/>
          </a:xfrm>
        </p:spPr>
        <p:txBody>
          <a:bodyPr/>
          <a:lstStyle/>
          <a:p>
            <a:r>
              <a:rPr lang="en-US" dirty="0" err="1" smtClean="0">
                <a:solidFill>
                  <a:srgbClr val="FF0000"/>
                </a:solidFill>
              </a:rPr>
              <a:t>Q</a:t>
            </a:r>
            <a:r>
              <a:rPr lang="en-US" dirty="0" err="1" smtClean="0"/>
              <a:t>Systems</a:t>
            </a:r>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91264" cy="691480"/>
          </a:xfrm>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2A564FF-7678-4E35-851E-E0C24670A856}" type="datetime1">
              <a:rPr lang="ru-RU" smtClean="0"/>
              <a:t>18.05.2015</a:t>
            </a:fld>
            <a:endParaRPr lang="ru-RU"/>
          </a:p>
        </p:txBody>
      </p:sp>
      <p:sp>
        <p:nvSpPr>
          <p:cNvPr id="6" name="Footer Placeholder 5"/>
          <p:cNvSpPr>
            <a:spLocks noGrp="1"/>
          </p:cNvSpPr>
          <p:nvPr>
            <p:ph type="ftr" sz="quarter" idx="11"/>
          </p:nvPr>
        </p:nvSpPr>
        <p:spPr/>
        <p:txBody>
          <a:bodyPr/>
          <a:lstStyle/>
          <a:p>
            <a:r>
              <a:rPr lang="en-US" smtClean="0"/>
              <a:t>QSystems</a:t>
            </a:r>
            <a:endParaRPr lang="ru-RU"/>
          </a:p>
        </p:txBody>
      </p:sp>
      <p:sp>
        <p:nvSpPr>
          <p:cNvPr id="7" name="Slide Number Placeholder 6"/>
          <p:cNvSpPr>
            <a:spLocks noGrp="1"/>
          </p:cNvSpPr>
          <p:nvPr>
            <p:ph type="sldNum" sz="quarter" idx="12"/>
          </p:nvPr>
        </p:nvSpPr>
        <p:spPr/>
        <p:txBody>
          <a:bodyPr/>
          <a:lstStyle/>
          <a:p>
            <a:fld id="{B2C3B20A-4305-4AEA-BEBD-354650E367CB}"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72457" y="1598023"/>
            <a:ext cx="4041775"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fld id="{5B29659F-E01C-484B-83DE-5931BF5EB259}" type="datetime1">
              <a:rPr lang="ru-RU" smtClean="0"/>
              <a:t>18.05.2015</a:t>
            </a:fld>
            <a:endParaRPr lang="ru-RU"/>
          </a:p>
        </p:txBody>
      </p:sp>
      <p:sp>
        <p:nvSpPr>
          <p:cNvPr id="8" name="Footer Placeholder 7"/>
          <p:cNvSpPr>
            <a:spLocks noGrp="1"/>
          </p:cNvSpPr>
          <p:nvPr>
            <p:ph type="ftr" sz="quarter" idx="11"/>
          </p:nvPr>
        </p:nvSpPr>
        <p:spPr/>
        <p:txBody>
          <a:bodyPr/>
          <a:lstStyle/>
          <a:p>
            <a:r>
              <a:rPr lang="en-US" smtClean="0"/>
              <a:t>QSystems</a:t>
            </a:r>
            <a:endParaRPr lang="ru-RU"/>
          </a:p>
        </p:txBody>
      </p:sp>
      <p:sp>
        <p:nvSpPr>
          <p:cNvPr id="9" name="Slide Number Placeholder 8"/>
          <p:cNvSpPr>
            <a:spLocks noGrp="1"/>
          </p:cNvSpPr>
          <p:nvPr>
            <p:ph type="sldNum" sz="quarter" idx="12"/>
          </p:nvPr>
        </p:nvSpPr>
        <p:spPr/>
        <p:txBody>
          <a:bodyPr/>
          <a:lstStyle/>
          <a:p>
            <a:fld id="{B2C3B20A-4305-4AEA-BEBD-354650E367CB}"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96F9F5-13FC-4B0D-BDE7-CB13F64B20BF}" type="datetime1">
              <a:rPr lang="ru-RU" smtClean="0"/>
              <a:t>18.05.2015</a:t>
            </a:fld>
            <a:endParaRPr lang="ru-RU"/>
          </a:p>
        </p:txBody>
      </p:sp>
      <p:sp>
        <p:nvSpPr>
          <p:cNvPr id="4" name="Footer Placeholder 3"/>
          <p:cNvSpPr>
            <a:spLocks noGrp="1"/>
          </p:cNvSpPr>
          <p:nvPr>
            <p:ph type="ftr" sz="quarter" idx="11"/>
          </p:nvPr>
        </p:nvSpPr>
        <p:spPr/>
        <p:txBody>
          <a:bodyPr/>
          <a:lstStyle/>
          <a:p>
            <a:r>
              <a:rPr lang="en-US" smtClean="0"/>
              <a:t>QSystems</a:t>
            </a:r>
            <a:endParaRPr lang="ru-RU"/>
          </a:p>
        </p:txBody>
      </p:sp>
      <p:sp>
        <p:nvSpPr>
          <p:cNvPr id="5" name="Slide Number Placeholder 4"/>
          <p:cNvSpPr>
            <a:spLocks noGrp="1"/>
          </p:cNvSpPr>
          <p:nvPr>
            <p:ph type="sldNum" sz="quarter" idx="12"/>
          </p:nvPr>
        </p:nvSpPr>
        <p:spPr/>
        <p:txBody>
          <a:bodyPr/>
          <a:lstStyle/>
          <a:p>
            <a:fld id="{B2C3B20A-4305-4AEA-BEBD-354650E367C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A5801-2E2A-469A-9ACA-C8D67A7AD99D}" type="datetime1">
              <a:rPr lang="ru-RU" smtClean="0"/>
              <a:t>18.05.2015</a:t>
            </a:fld>
            <a:endParaRPr lang="ru-RU"/>
          </a:p>
        </p:txBody>
      </p:sp>
      <p:sp>
        <p:nvSpPr>
          <p:cNvPr id="3" name="Footer Placeholder 2"/>
          <p:cNvSpPr>
            <a:spLocks noGrp="1"/>
          </p:cNvSpPr>
          <p:nvPr>
            <p:ph type="ftr" sz="quarter" idx="11"/>
          </p:nvPr>
        </p:nvSpPr>
        <p:spPr/>
        <p:txBody>
          <a:bodyPr/>
          <a:lstStyle/>
          <a:p>
            <a:r>
              <a:rPr lang="en-US" smtClean="0"/>
              <a:t>QSystems</a:t>
            </a:r>
            <a:endParaRPr lang="ru-RU"/>
          </a:p>
        </p:txBody>
      </p:sp>
      <p:sp>
        <p:nvSpPr>
          <p:cNvPr id="4" name="Slide Number Placeholder 3"/>
          <p:cNvSpPr>
            <a:spLocks noGrp="1"/>
          </p:cNvSpPr>
          <p:nvPr>
            <p:ph type="sldNum" sz="quarter" idx="12"/>
          </p:nvPr>
        </p:nvSpPr>
        <p:spPr/>
        <p:txBody>
          <a:bodyPr/>
          <a:lstStyle/>
          <a:p>
            <a:fld id="{B2C3B20A-4305-4AEA-BEBD-354650E367C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42B82-0F64-44D0-95DC-8DAFEC07B6CD}" type="datetime1">
              <a:rPr lang="ru-RU" smtClean="0"/>
              <a:t>18.05.2015</a:t>
            </a:fld>
            <a:endParaRPr lang="ru-RU"/>
          </a:p>
        </p:txBody>
      </p:sp>
      <p:sp>
        <p:nvSpPr>
          <p:cNvPr id="6" name="Footer Placeholder 5"/>
          <p:cNvSpPr>
            <a:spLocks noGrp="1"/>
          </p:cNvSpPr>
          <p:nvPr>
            <p:ph type="ftr" sz="quarter" idx="11"/>
          </p:nvPr>
        </p:nvSpPr>
        <p:spPr/>
        <p:txBody>
          <a:bodyPr/>
          <a:lstStyle/>
          <a:p>
            <a:r>
              <a:rPr lang="en-US" smtClean="0"/>
              <a:t>QSystems</a:t>
            </a:r>
            <a:endParaRPr lang="ru-RU"/>
          </a:p>
        </p:txBody>
      </p:sp>
      <p:sp>
        <p:nvSpPr>
          <p:cNvPr id="7" name="Slide Number Placeholder 6"/>
          <p:cNvSpPr>
            <a:spLocks noGrp="1"/>
          </p:cNvSpPr>
          <p:nvPr>
            <p:ph type="sldNum" sz="quarter" idx="12"/>
          </p:nvPr>
        </p:nvSpPr>
        <p:spPr/>
        <p:txBody>
          <a:bodyPr/>
          <a:lstStyle/>
          <a:p>
            <a:fld id="{B2C3B20A-4305-4AEA-BEBD-354650E367C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731024-51A5-4543-AAA0-BBD58F9A228B}" type="datetime1">
              <a:rPr lang="ru-RU" smtClean="0"/>
              <a:t>18.05.2015</a:t>
            </a:fld>
            <a:endParaRPr lang="ru-RU"/>
          </a:p>
        </p:txBody>
      </p:sp>
      <p:sp>
        <p:nvSpPr>
          <p:cNvPr id="6" name="Footer Placeholder 5"/>
          <p:cNvSpPr>
            <a:spLocks noGrp="1"/>
          </p:cNvSpPr>
          <p:nvPr>
            <p:ph type="ftr" sz="quarter" idx="11"/>
          </p:nvPr>
        </p:nvSpPr>
        <p:spPr/>
        <p:txBody>
          <a:bodyPr/>
          <a:lstStyle/>
          <a:p>
            <a:r>
              <a:rPr lang="en-US" smtClean="0"/>
              <a:t>QSystems</a:t>
            </a:r>
            <a:endParaRPr lang="ru-RU"/>
          </a:p>
        </p:txBody>
      </p:sp>
      <p:sp>
        <p:nvSpPr>
          <p:cNvPr id="7" name="Slide Number Placeholder 6"/>
          <p:cNvSpPr>
            <a:spLocks noGrp="1"/>
          </p:cNvSpPr>
          <p:nvPr>
            <p:ph type="sldNum" sz="quarter" idx="12"/>
          </p:nvPr>
        </p:nvSpPr>
        <p:spPr/>
        <p:txBody>
          <a:bodyPr/>
          <a:lstStyle/>
          <a:p>
            <a:fld id="{B2C3B20A-4305-4AEA-BEBD-354650E367CB}"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2656"/>
            <a:ext cx="8229600" cy="69148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3491880" y="6356350"/>
            <a:ext cx="2085975" cy="365125"/>
          </a:xfrm>
          <a:prstGeom prst="rect">
            <a:avLst/>
          </a:prstGeom>
        </p:spPr>
        <p:txBody>
          <a:bodyPr vert="horz" lIns="91440" tIns="45720" rIns="45720" bIns="45720" rtlCol="0" anchor="ctr"/>
          <a:lstStyle>
            <a:lvl1pPr algn="ctr">
              <a:defRPr sz="1200">
                <a:solidFill>
                  <a:schemeClr val="tx1">
                    <a:lumMod val="65000"/>
                    <a:lumOff val="35000"/>
                  </a:schemeClr>
                </a:solidFill>
                <a:latin typeface="Century Gothic" pitchFamily="34" charset="0"/>
              </a:defRPr>
            </a:lvl1pPr>
          </a:lstStyle>
          <a:p>
            <a:fld id="{42DC2062-5D5C-44E3-8C06-0A2EE28433B1}" type="datetime1">
              <a:rPr lang="ru-RU" smtClean="0"/>
              <a:t>18.05.2015</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effectLst/>
                <a:latin typeface="Century Gothic" pitchFamily="34" charset="0"/>
              </a:defRPr>
            </a:lvl1pPr>
          </a:lstStyle>
          <a:p>
            <a:r>
              <a:rPr lang="en-GB" dirty="0" err="1" smtClean="0">
                <a:solidFill>
                  <a:srgbClr val="FF0000"/>
                </a:solidFill>
              </a:rPr>
              <a:t>Q</a:t>
            </a:r>
            <a:r>
              <a:rPr lang="en-GB" dirty="0" err="1" smtClean="0">
                <a:solidFill>
                  <a:schemeClr val="tx1"/>
                </a:solidFill>
              </a:rPr>
              <a:t>Systems</a:t>
            </a:r>
            <a:endParaRPr lang="ru-RU" dirty="0">
              <a:solidFill>
                <a:schemeClr val="tx1"/>
              </a:solidFill>
            </a:endParaRPr>
          </a:p>
        </p:txBody>
      </p:sp>
      <p:sp>
        <p:nvSpPr>
          <p:cNvPr id="6" name="Slide Number Placeholder 5"/>
          <p:cNvSpPr>
            <a:spLocks noGrp="1"/>
          </p:cNvSpPr>
          <p:nvPr>
            <p:ph type="sldNum" sz="quarter" idx="4"/>
          </p:nvPr>
        </p:nvSpPr>
        <p:spPr>
          <a:xfrm>
            <a:off x="7826449" y="6356350"/>
            <a:ext cx="561975" cy="365125"/>
          </a:xfrm>
          <a:prstGeom prst="rect">
            <a:avLst/>
          </a:prstGeom>
        </p:spPr>
        <p:txBody>
          <a:bodyPr vert="horz" lIns="27432" tIns="45720" rIns="45720" bIns="45720" rtlCol="0" anchor="ctr"/>
          <a:lstStyle>
            <a:lvl1pPr algn="r">
              <a:defRPr sz="1200">
                <a:solidFill>
                  <a:schemeClr val="tx1">
                    <a:lumMod val="65000"/>
                    <a:lumOff val="35000"/>
                  </a:schemeClr>
                </a:solidFill>
                <a:latin typeface="Century Gothic" pitchFamily="34" charset="0"/>
              </a:defRPr>
            </a:lvl1pPr>
          </a:lstStyle>
          <a:p>
            <a:fld id="{B2C3B20A-4305-4AEA-BEBD-354650E367CB}" type="slidenum">
              <a:rPr lang="ru-RU" smtClean="0"/>
              <a:pPr/>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defTabSz="914400" rtl="0" eaLnBrk="1" latinLnBrk="0" hangingPunct="1">
        <a:lnSpc>
          <a:spcPts val="5800"/>
        </a:lnSpc>
        <a:spcBef>
          <a:spcPct val="0"/>
        </a:spcBef>
        <a:buNone/>
        <a:defRPr sz="2800" kern="1200">
          <a:solidFill>
            <a:schemeClr val="tx1"/>
          </a:solidFill>
          <a:effectLst>
            <a:outerShdw blurRad="63500" dist="38100" dir="5400000" algn="t" rotWithShape="0">
              <a:prstClr val="black">
                <a:alpha val="25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72.png"/><Relationship Id="rId13" Type="http://schemas.microsoft.com/office/2007/relationships/diagramDrawing" Target="../diagrams/drawing4.xml"/><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0.png"/><Relationship Id="rId11" Type="http://schemas.openxmlformats.org/officeDocument/2006/relationships/diagramQuickStyle" Target="../diagrams/quickStyle4.xml"/><Relationship Id="rId5" Type="http://schemas.openxmlformats.org/officeDocument/2006/relationships/image" Target="../media/image69.png"/><Relationship Id="rId10" Type="http://schemas.openxmlformats.org/officeDocument/2006/relationships/diagramLayout" Target="../diagrams/layout4.xml"/><Relationship Id="rId4" Type="http://schemas.openxmlformats.org/officeDocument/2006/relationships/image" Target="../media/image68.png"/><Relationship Id="rId9" Type="http://schemas.openxmlformats.org/officeDocument/2006/relationships/diagramData" Target="../diagrams/data4.xml"/><Relationship Id="rId14" Type="http://schemas.openxmlformats.org/officeDocument/2006/relationships/image" Target="../media/image73.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4.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diagramLayout" Target="../diagrams/layout6.xml"/><Relationship Id="rId7" Type="http://schemas.openxmlformats.org/officeDocument/2006/relationships/image" Target="../media/image80.jpeg"/><Relationship Id="rId12" Type="http://schemas.openxmlformats.org/officeDocument/2006/relationships/image" Target="../media/image85.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11" Type="http://schemas.openxmlformats.org/officeDocument/2006/relationships/image" Target="../media/image84.png"/><Relationship Id="rId5" Type="http://schemas.openxmlformats.org/officeDocument/2006/relationships/diagramColors" Target="../diagrams/colors6.xml"/><Relationship Id="rId10" Type="http://schemas.openxmlformats.org/officeDocument/2006/relationships/image" Target="../media/image83.png"/><Relationship Id="rId4" Type="http://schemas.openxmlformats.org/officeDocument/2006/relationships/diagramQuickStyle" Target="../diagrams/quickStyle6.xml"/><Relationship Id="rId9" Type="http://schemas.openxmlformats.org/officeDocument/2006/relationships/image" Target="../media/image82.png"/></Relationships>
</file>

<file path=ppt/slides/_rels/slide14.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8.png"/><Relationship Id="rId7" Type="http://schemas.openxmlformats.org/officeDocument/2006/relationships/diagramColors" Target="../diagrams/colors7.xml"/><Relationship Id="rId2" Type="http://schemas.openxmlformats.org/officeDocument/2006/relationships/image" Target="../media/image87.png"/><Relationship Id="rId1" Type="http://schemas.openxmlformats.org/officeDocument/2006/relationships/slideLayout" Target="../slideLayouts/slideLayout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3" Type="http://schemas.openxmlformats.org/officeDocument/2006/relationships/hyperlink" Target="mailto:office@qsystems.md"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emf"/><Relationship Id="rId7" Type="http://schemas.openxmlformats.org/officeDocument/2006/relationships/image" Target="../media/image10.emf"/><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5" Type="http://schemas.openxmlformats.org/officeDocument/2006/relationships/image" Target="../media/image18.png"/><Relationship Id="rId10" Type="http://schemas.openxmlformats.org/officeDocument/2006/relationships/image" Target="../media/image13.emf"/><Relationship Id="rId19" Type="http://schemas.openxmlformats.org/officeDocument/2006/relationships/image" Target="../media/image22.png"/><Relationship Id="rId4" Type="http://schemas.openxmlformats.org/officeDocument/2006/relationships/image" Target="../media/image7.emf"/><Relationship Id="rId9" Type="http://schemas.openxmlformats.org/officeDocument/2006/relationships/image" Target="../media/image12.png"/><Relationship Id="rId14"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jpg"/><Relationship Id="rId4" Type="http://schemas.openxmlformats.org/officeDocument/2006/relationships/image" Target="../media/image25.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png"/><Relationship Id="rId3" Type="http://schemas.openxmlformats.org/officeDocument/2006/relationships/image" Target="../media/image37.jpeg"/><Relationship Id="rId7" Type="http://schemas.openxmlformats.org/officeDocument/2006/relationships/image" Target="../media/image41.emf"/><Relationship Id="rId12" Type="http://schemas.openxmlformats.org/officeDocument/2006/relationships/image" Target="../media/image46.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0.emf"/><Relationship Id="rId11" Type="http://schemas.openxmlformats.org/officeDocument/2006/relationships/image" Target="../media/image45.emf"/><Relationship Id="rId5" Type="http://schemas.openxmlformats.org/officeDocument/2006/relationships/image" Target="../media/image39.png"/><Relationship Id="rId10" Type="http://schemas.openxmlformats.org/officeDocument/2006/relationships/image" Target="../media/image44.emf"/><Relationship Id="rId4" Type="http://schemas.openxmlformats.org/officeDocument/2006/relationships/image" Target="../media/image38.png"/><Relationship Id="rId9" Type="http://schemas.openxmlformats.org/officeDocument/2006/relationships/image" Target="../media/image43.emf"/><Relationship Id="rId14"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image" Target="../media/image49.png"/><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3.xml"/><Relationship Id="rId6" Type="http://schemas.openxmlformats.org/officeDocument/2006/relationships/image" Target="../media/image53.jpeg"/><Relationship Id="rId11" Type="http://schemas.openxmlformats.org/officeDocument/2006/relationships/image" Target="../media/image34.png"/><Relationship Id="rId5" Type="http://schemas.openxmlformats.org/officeDocument/2006/relationships/image" Target="../media/image52.png"/><Relationship Id="rId15" Type="http://schemas.openxmlformats.org/officeDocument/2006/relationships/image" Target="../media/image61.png"/><Relationship Id="rId10" Type="http://schemas.openxmlformats.org/officeDocument/2006/relationships/image" Target="../media/image57.png"/><Relationship Id="rId19" Type="http://schemas.openxmlformats.org/officeDocument/2006/relationships/image" Target="../media/image65.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181" y="3060261"/>
            <a:ext cx="8397299" cy="1448859"/>
          </a:xfrm>
        </p:spPr>
        <p:txBody>
          <a:bodyPr>
            <a:normAutofit/>
          </a:bodyPr>
          <a:lstStyle/>
          <a:p>
            <a:pPr algn="l"/>
            <a:r>
              <a:rPr lang="ru-RU" sz="3200" dirty="0" smtClean="0">
                <a:effectLst>
                  <a:outerShdw blurRad="38100" dist="38100" dir="2700000" algn="tl">
                    <a:srgbClr val="000000">
                      <a:alpha val="43137"/>
                    </a:srgbClr>
                  </a:outerShdw>
                </a:effectLst>
                <a:latin typeface="Century Gothic" panose="020B0502020202020204" pitchFamily="34" charset="0"/>
              </a:rPr>
              <a:t>Инновационные решения для денежных переводов и платежей</a:t>
            </a:r>
            <a:endParaRPr lang="en-US" sz="3200" b="0" dirty="0">
              <a:effectLst>
                <a:outerShdw blurRad="38100" dist="38100" dir="2700000" algn="tl">
                  <a:srgbClr val="000000">
                    <a:alpha val="43137"/>
                  </a:srgbClr>
                </a:outerShdw>
              </a:effectLst>
              <a:latin typeface="Century Gothic" panose="020B0502020202020204" pitchFamily="34" charset="0"/>
            </a:endParaRPr>
          </a:p>
        </p:txBody>
      </p:sp>
      <p:sp>
        <p:nvSpPr>
          <p:cNvPr id="6" name="Subtitle 2"/>
          <p:cNvSpPr txBox="1">
            <a:spLocks/>
          </p:cNvSpPr>
          <p:nvPr/>
        </p:nvSpPr>
        <p:spPr>
          <a:xfrm>
            <a:off x="604207" y="5373216"/>
            <a:ext cx="4320482" cy="659278"/>
          </a:xfrm>
          <a:prstGeom prst="rect">
            <a:avLst/>
          </a:prstGeom>
        </p:spPr>
        <p:txBody>
          <a:bodyPr vert="horz" lIns="0" tIns="0" rIns="0" bIns="0" anchor="b">
            <a:normAutofit/>
          </a:bodyPr>
          <a:lstStyle/>
          <a:p>
            <a:r>
              <a:rPr lang="ru-RU" sz="1400" dirty="0" smtClean="0">
                <a:latin typeface="+mj-lt"/>
              </a:rPr>
              <a:t>Андрей Айдов, директор </a:t>
            </a:r>
            <a:r>
              <a:rPr lang="en-US" sz="1400" dirty="0" smtClean="0">
                <a:latin typeface="+mj-lt"/>
              </a:rPr>
              <a:t>“</a:t>
            </a:r>
            <a:r>
              <a:rPr lang="ro-RO" sz="1400" dirty="0" smtClean="0">
                <a:latin typeface="+mj-lt"/>
              </a:rPr>
              <a:t>Q</a:t>
            </a:r>
            <a:r>
              <a:rPr lang="en-US" sz="1400" dirty="0">
                <a:latin typeface="+mj-lt"/>
              </a:rPr>
              <a:t>S</a:t>
            </a:r>
            <a:r>
              <a:rPr lang="ro-RO" sz="1400" dirty="0" err="1" smtClean="0">
                <a:latin typeface="+mj-lt"/>
              </a:rPr>
              <a:t>ystems</a:t>
            </a:r>
            <a:r>
              <a:rPr lang="en-US" sz="1400" dirty="0" smtClean="0">
                <a:latin typeface="+mj-lt"/>
              </a:rPr>
              <a:t>”</a:t>
            </a:r>
            <a:endParaRPr lang="ru-RU" sz="1400" dirty="0">
              <a:latin typeface="+mj-lt"/>
            </a:endParaRPr>
          </a:p>
          <a:p>
            <a:endParaRPr lang="ru-RU" sz="1400" dirty="0">
              <a:latin typeface="+mj-lt"/>
            </a:endParaRPr>
          </a:p>
          <a:p>
            <a:r>
              <a:rPr lang="ru-RU" sz="1400" dirty="0" smtClean="0">
                <a:latin typeface="+mj-lt"/>
              </a:rPr>
              <a:t>2</a:t>
            </a:r>
            <a:r>
              <a:rPr lang="en-US" sz="1400" dirty="0">
                <a:latin typeface="+mj-lt"/>
              </a:rPr>
              <a:t>0</a:t>
            </a:r>
            <a:r>
              <a:rPr lang="ru-RU" sz="1400" dirty="0">
                <a:latin typeface="+mj-lt"/>
              </a:rPr>
              <a:t>1</a:t>
            </a:r>
            <a:r>
              <a:rPr lang="ro-RO" sz="1400" dirty="0" smtClean="0">
                <a:latin typeface="+mj-lt"/>
              </a:rPr>
              <a:t>5</a:t>
            </a:r>
            <a:endParaRPr lang="en-US" sz="1400" dirty="0" smtClean="0">
              <a:solidFill>
                <a:schemeClr val="bg1">
                  <a:lumMod val="50000"/>
                </a:schemeClr>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35" y="620688"/>
            <a:ext cx="3000395" cy="104158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3632" y="5445224"/>
            <a:ext cx="2341849" cy="66421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248" y="113395"/>
            <a:ext cx="1920613" cy="3097763"/>
          </a:xfrm>
          <a:prstGeom prst="rect">
            <a:avLst/>
          </a:prstGeom>
        </p:spPr>
      </p:pic>
    </p:spTree>
    <p:extLst>
      <p:ext uri="{BB962C8B-B14F-4D97-AF65-F5344CB8AC3E}">
        <p14:creationId xmlns:p14="http://schemas.microsoft.com/office/powerpoint/2010/main" val="2559899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e-trafic</a:t>
            </a:r>
            <a:endParaRPr lang="ru-RU" dirty="0"/>
          </a:p>
        </p:txBody>
      </p:sp>
      <p:sp>
        <p:nvSpPr>
          <p:cNvPr id="4" name="Date Placeholder 3"/>
          <p:cNvSpPr>
            <a:spLocks noGrp="1"/>
          </p:cNvSpPr>
          <p:nvPr>
            <p:ph type="dt" sz="half" idx="10"/>
          </p:nvPr>
        </p:nvSpPr>
        <p:spPr>
          <a:xfrm>
            <a:off x="3491880" y="6284342"/>
            <a:ext cx="2085975" cy="365125"/>
          </a:xfrm>
        </p:spPr>
        <p:txBody>
          <a:bodyPr/>
          <a:lstStyle/>
          <a:p>
            <a:fld id="{9B413269-9CFF-4753-B498-A95B6387F936}" type="datetime1">
              <a:rPr lang="ru-RU" smtClean="0"/>
              <a:t>18.05.2015</a:t>
            </a:fld>
            <a:endParaRPr lang="ru-RU"/>
          </a:p>
        </p:txBody>
      </p:sp>
      <p:sp>
        <p:nvSpPr>
          <p:cNvPr id="5" name="Slide Number Placeholder 4"/>
          <p:cNvSpPr>
            <a:spLocks noGrp="1"/>
          </p:cNvSpPr>
          <p:nvPr>
            <p:ph type="sldNum" sz="quarter" idx="12"/>
          </p:nvPr>
        </p:nvSpPr>
        <p:spPr/>
        <p:txBody>
          <a:bodyPr/>
          <a:lstStyle/>
          <a:p>
            <a:fld id="{B2C3B20A-4305-4AEA-BEBD-354650E367CB}" type="slidenum">
              <a:rPr lang="ru-RU" smtClean="0"/>
              <a:t>10</a:t>
            </a:fld>
            <a:endParaRPr lang="ru-RU"/>
          </a:p>
        </p:txBody>
      </p:sp>
      <p:sp>
        <p:nvSpPr>
          <p:cNvPr id="6" name="Footer Placeholder 5"/>
          <p:cNvSpPr>
            <a:spLocks noGrp="1"/>
          </p:cNvSpPr>
          <p:nvPr>
            <p:ph type="ftr" sz="quarter" idx="11"/>
          </p:nvPr>
        </p:nvSpPr>
        <p:spPr>
          <a:xfrm>
            <a:off x="659165" y="6284342"/>
            <a:ext cx="2847975" cy="365125"/>
          </a:xfrm>
        </p:spPr>
        <p:txBody>
          <a:bodyPr/>
          <a:lstStyle/>
          <a:p>
            <a:r>
              <a:rPr lang="en-US" smtClean="0">
                <a:solidFill>
                  <a:srgbClr val="FF0000"/>
                </a:solidFill>
              </a:rPr>
              <a:t>Q</a:t>
            </a:r>
            <a:r>
              <a:rPr lang="en-US" smtClean="0"/>
              <a:t>Systems</a:t>
            </a:r>
            <a:endParaRPr lang="ru-RU" dirty="0"/>
          </a:p>
        </p:txBody>
      </p:sp>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348" y="1405897"/>
            <a:ext cx="1633468" cy="108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084" y="2887239"/>
            <a:ext cx="1723820" cy="107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340769"/>
            <a:ext cx="1471366" cy="261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1196752"/>
            <a:ext cx="1597995" cy="2836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5936" y="1240629"/>
            <a:ext cx="1554227" cy="2764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2410" y="1988839"/>
            <a:ext cx="1169851" cy="116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 name="Diagram 19"/>
          <p:cNvGraphicFramePr/>
          <p:nvPr>
            <p:extLst>
              <p:ext uri="{D42A27DB-BD31-4B8C-83A1-F6EECF244321}">
                <p14:modId xmlns:p14="http://schemas.microsoft.com/office/powerpoint/2010/main" val="64280980"/>
              </p:ext>
            </p:extLst>
          </p:nvPr>
        </p:nvGraphicFramePr>
        <p:xfrm>
          <a:off x="421042" y="4509120"/>
          <a:ext cx="8722958" cy="11521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Oval 10"/>
          <p:cNvSpPr/>
          <p:nvPr/>
        </p:nvSpPr>
        <p:spPr>
          <a:xfrm>
            <a:off x="5868144" y="3645024"/>
            <a:ext cx="1872208" cy="50405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68685" y="3268402"/>
            <a:ext cx="1257300" cy="1257300"/>
          </a:xfrm>
          <a:prstGeom prst="rect">
            <a:avLst/>
          </a:prstGeom>
        </p:spPr>
      </p:pic>
    </p:spTree>
    <p:extLst>
      <p:ext uri="{BB962C8B-B14F-4D97-AF65-F5344CB8AC3E}">
        <p14:creationId xmlns:p14="http://schemas.microsoft.com/office/powerpoint/2010/main" val="3453934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ransfer to Card</a:t>
            </a:r>
            <a:endParaRPr lang="ru-RU" dirty="0"/>
          </a:p>
        </p:txBody>
      </p:sp>
      <p:sp>
        <p:nvSpPr>
          <p:cNvPr id="4" name="Date Placeholder 3"/>
          <p:cNvSpPr>
            <a:spLocks noGrp="1"/>
          </p:cNvSpPr>
          <p:nvPr>
            <p:ph type="dt" sz="half" idx="10"/>
          </p:nvPr>
        </p:nvSpPr>
        <p:spPr/>
        <p:txBody>
          <a:bodyPr/>
          <a:lstStyle/>
          <a:p>
            <a:fld id="{9B413269-9CFF-4753-B498-A95B6387F936}" type="datetime1">
              <a:rPr lang="ru-RU" smtClean="0"/>
              <a:t>18.05.2015</a:t>
            </a:fld>
            <a:endParaRPr lang="ru-RU"/>
          </a:p>
        </p:txBody>
      </p:sp>
      <p:sp>
        <p:nvSpPr>
          <p:cNvPr id="5" name="Slide Number Placeholder 4"/>
          <p:cNvSpPr>
            <a:spLocks noGrp="1"/>
          </p:cNvSpPr>
          <p:nvPr>
            <p:ph type="sldNum" sz="quarter" idx="12"/>
          </p:nvPr>
        </p:nvSpPr>
        <p:spPr/>
        <p:txBody>
          <a:bodyPr/>
          <a:lstStyle/>
          <a:p>
            <a:fld id="{B2C3B20A-4305-4AEA-BEBD-354650E367CB}" type="slidenum">
              <a:rPr lang="ru-RU" smtClean="0"/>
              <a:t>11</a:t>
            </a:fld>
            <a:endParaRPr lang="ru-RU"/>
          </a:p>
        </p:txBody>
      </p:sp>
      <p:sp>
        <p:nvSpPr>
          <p:cNvPr id="6" name="Footer Placeholder 5"/>
          <p:cNvSpPr>
            <a:spLocks noGrp="1"/>
          </p:cNvSpPr>
          <p:nvPr>
            <p:ph type="ftr" sz="quarter" idx="11"/>
          </p:nvPr>
        </p:nvSpPr>
        <p:spPr/>
        <p:txBody>
          <a:bodyPr/>
          <a:lstStyle/>
          <a:p>
            <a:r>
              <a:rPr lang="en-US" smtClean="0">
                <a:solidFill>
                  <a:srgbClr val="FF0000"/>
                </a:solidFill>
              </a:rPr>
              <a:t>Q</a:t>
            </a:r>
            <a:r>
              <a:rPr lang="en-US" smtClean="0"/>
              <a:t>Systems</a:t>
            </a:r>
            <a:endParaRPr lang="ru-RU" dirty="0"/>
          </a:p>
        </p:txBody>
      </p:sp>
      <p:pic>
        <p:nvPicPr>
          <p:cNvPr id="10" name="Picture 9"/>
          <p:cNvPicPr>
            <a:picLocks noChangeAspect="1"/>
          </p:cNvPicPr>
          <p:nvPr/>
        </p:nvPicPr>
        <p:blipFill>
          <a:blip r:embed="rId2"/>
          <a:stretch>
            <a:fillRect/>
          </a:stretch>
        </p:blipFill>
        <p:spPr>
          <a:xfrm>
            <a:off x="5508103" y="1074765"/>
            <a:ext cx="2765419" cy="3938411"/>
          </a:xfrm>
          <a:prstGeom prst="roundRect">
            <a:avLst>
              <a:gd name="adj" fmla="val 8594"/>
            </a:avLst>
          </a:prstGeom>
          <a:solidFill>
            <a:srgbClr val="FFFFFF">
              <a:shade val="85000"/>
            </a:srgbClr>
          </a:solidFill>
          <a:ln>
            <a:solidFill>
              <a:schemeClr val="bg1">
                <a:lumMod val="65000"/>
              </a:schemeClr>
            </a:solidFill>
          </a:ln>
          <a:effectLst>
            <a:innerShdw blurRad="63500" dist="50800" dir="8100000">
              <a:prstClr val="black">
                <a:alpha val="50000"/>
              </a:prstClr>
            </a:innerShdw>
            <a:reflection blurRad="12700" stA="38000" endPos="28000" dist="5000" dir="5400000" sy="-100000" algn="bl" rotWithShape="0"/>
          </a:effectLst>
        </p:spPr>
      </p:pic>
      <p:graphicFrame>
        <p:nvGraphicFramePr>
          <p:cNvPr id="9" name="Diagram 8"/>
          <p:cNvGraphicFramePr/>
          <p:nvPr>
            <p:extLst>
              <p:ext uri="{D42A27DB-BD31-4B8C-83A1-F6EECF244321}">
                <p14:modId xmlns:p14="http://schemas.microsoft.com/office/powerpoint/2010/main" val="3089354026"/>
              </p:ext>
            </p:extLst>
          </p:nvPr>
        </p:nvGraphicFramePr>
        <p:xfrm>
          <a:off x="323528" y="1052736"/>
          <a:ext cx="4752527"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517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763" y="3933056"/>
            <a:ext cx="4372706" cy="263334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417" y="1185141"/>
            <a:ext cx="1476487" cy="2556306"/>
          </a:xfrm>
          <a:prstGeom prst="rect">
            <a:avLst/>
          </a:prstGeom>
        </p:spPr>
      </p:pic>
      <p:sp>
        <p:nvSpPr>
          <p:cNvPr id="2" name="Title 1"/>
          <p:cNvSpPr>
            <a:spLocks noGrp="1"/>
          </p:cNvSpPr>
          <p:nvPr>
            <p:ph type="title"/>
          </p:nvPr>
        </p:nvSpPr>
        <p:spPr/>
        <p:txBody>
          <a:bodyPr/>
          <a:lstStyle/>
          <a:p>
            <a:r>
              <a:rPr lang="ro-RO" dirty="0" smtClean="0"/>
              <a:t>Tango</a:t>
            </a:r>
            <a:endParaRPr lang="ru-RU" dirty="0"/>
          </a:p>
        </p:txBody>
      </p:sp>
      <p:sp>
        <p:nvSpPr>
          <p:cNvPr id="4" name="Date Placeholder 3"/>
          <p:cNvSpPr>
            <a:spLocks noGrp="1"/>
          </p:cNvSpPr>
          <p:nvPr>
            <p:ph type="dt" sz="half" idx="10"/>
          </p:nvPr>
        </p:nvSpPr>
        <p:spPr/>
        <p:txBody>
          <a:bodyPr/>
          <a:lstStyle/>
          <a:p>
            <a:fld id="{9B413269-9CFF-4753-B498-A95B6387F936}" type="datetime1">
              <a:rPr lang="ru-RU" smtClean="0"/>
              <a:t>18.05.2015</a:t>
            </a:fld>
            <a:endParaRPr lang="ru-RU"/>
          </a:p>
        </p:txBody>
      </p:sp>
      <p:sp>
        <p:nvSpPr>
          <p:cNvPr id="5" name="Slide Number Placeholder 4"/>
          <p:cNvSpPr>
            <a:spLocks noGrp="1"/>
          </p:cNvSpPr>
          <p:nvPr>
            <p:ph type="sldNum" sz="quarter" idx="12"/>
          </p:nvPr>
        </p:nvSpPr>
        <p:spPr/>
        <p:txBody>
          <a:bodyPr/>
          <a:lstStyle/>
          <a:p>
            <a:fld id="{B2C3B20A-4305-4AEA-BEBD-354650E367CB}" type="slidenum">
              <a:rPr lang="ru-RU" smtClean="0"/>
              <a:t>12</a:t>
            </a:fld>
            <a:endParaRPr lang="ru-RU"/>
          </a:p>
        </p:txBody>
      </p:sp>
      <p:sp>
        <p:nvSpPr>
          <p:cNvPr id="6" name="Footer Placeholder 5"/>
          <p:cNvSpPr>
            <a:spLocks noGrp="1"/>
          </p:cNvSpPr>
          <p:nvPr>
            <p:ph type="ftr" sz="quarter" idx="11"/>
          </p:nvPr>
        </p:nvSpPr>
        <p:spPr/>
        <p:txBody>
          <a:bodyPr/>
          <a:lstStyle/>
          <a:p>
            <a:r>
              <a:rPr lang="en-US" dirty="0" smtClean="0">
                <a:solidFill>
                  <a:srgbClr val="FF0000"/>
                </a:solidFill>
              </a:rPr>
              <a:t>Q</a:t>
            </a:r>
            <a:r>
              <a:rPr lang="en-US" dirty="0" smtClean="0"/>
              <a:t>Systems</a:t>
            </a:r>
            <a:endParaRPr lang="ru-RU" dirty="0"/>
          </a:p>
        </p:txBody>
      </p:sp>
      <p:sp>
        <p:nvSpPr>
          <p:cNvPr id="7" name="AutoShape 4" descr="data:image/png;base64,iVBORw0KGgoAAAANSUhEUgAAA4QAAAIeCAYAAADjxMGqAAAgAElEQVR4nOydd1hUZ9r/j5SpDHXoZQowdFBAwAYICEhHuvQ+oEk22TfFbjabZGM2m2ySTWJMsu11N9XNbno22eju/vbNRhMbqFGxhSJSpAoW8v39cWaGAQal6QDen+v6XqefOecAc/nxfs7zMAxBEARBEARBEARBEARBEARBEARBEARBEARBEARBEARBEARBEARBEARBEARBEARBEARBEARBEARBEARBEARBEARBEARBEARBEARBEARBEARBEARBEARBEARBEARBEARBEARBEARBEARBEARBEARBEARBEARBEARBEARBEARBEARBEARBEARBEARBEARBEARBzHWCqqoEa0trP/YPXdnpFxTRGRoe3xm6Iq4zdEVcZ4hqGhoeN2JdiI750BVxnSHL40YdO3wuzbpwdeI7wyLiO0PC4ztDI9gsjUzsXBmb0hkeldIZFpHQmpBZsE3fz4cgCIIgCIIg5jN8G5nMViaTSeRyL3e53FNBuXviKJcrouNTcpOziuDquxgyryB4+ofAw08V/xB4+Gota7JYx7rhKHzHbldon9M/BJ4BofAMCGWXVfNeC8MQELQcAcErEBASicjVaZe8Axb7jL12uYuNTGZrbm5uzjCMob7/iAiCIAiCIAhi1iOXy83cPP0i3L18HnJTeP1R5qb4PxepW4ODk6TDzt75iq298w17R8mQrb3TkK2985Cdg/OQta3jkLWtw5C9g8uQrR273tbeWTNvbeswZG3rMGRj6zhkY+c4ZOfgPCS2cRiytnUcsrVzGrK2cRiytXcasrN3HrKxcxw+t73zkL2jRHUeJ/Z4W8chG/Wynep8qutgj3MasrZ1HBJb2w9Zq/YfeZ3a52CPEVvbs8uq89rZD59LfV4bO/Za1fuIbRxUnz98Lda2Duyxdk5D9o4S1X3aD1lZ27P3b+ekieazHNhnZe/gorlOGzv2Xtl5R83zVN+TnYPz8DNzYJ+v+nlZie1GbNP+TBs7xyF7BxfN/HCcVM/JacRx6vtVXQfs7J1h5+ACewcXODhJYO/gAjt7Z9jaO8HeUQIHR9U6B2fYO0pg7yiBnXofOyfY2TvDXnW8rb0THJwksLVzYtc5usBOdV72eBfY2jnBxtaR/Uz1+eydYaM6FzvPbrexc/xRcy+q3zF7R5d+R2dZu5OLvFEiczsuc/P81F3h+7ybt2+Z1N1nIcMwPH3/vREEQRAEQRCE3nH19XX2DgisVnj57ZHI3Rtt7Z0htraHmZkVeDwT8PkirZiAxxWCyxWCxxVCwBeBx2Pn1cscYz64HIFqPwF4PBMYGnLA5QpgaMCBsREPRkY8cDh8GBvzYWTEBceYD2NjHoyN+ZrjORw+hAJTcIz5EPBFmnMK+CLweSbgcgRsuAIYGHDAUc1zjPngctlt6vOpr9nIiAdjYx44HAGMjLiaz+HxhOx+PKHqOJ7mvoyNeDA05MJYdV71NmNjHvt5qs/l8dh9jY144PNF7GeqrtnYiP1MYyMeuBwBjAy54HAEEAhMYWTIBY8rZO+Jq7oe1fPkcFTPUn2/qnXGRjzNPRkacDTPzNiYPb9AwD4jPl8EgUCkOo59JnyeieaZGBvzta7ZRPNzUN+LoQEHPJ4QfL4IXK5A83ugvj5DQ67meA5HoHl+I+5b/fPgqu5f9TPicYXsfXEF4PNNwOeZsM+cZwIOhw8Ohw9DAw4MDTkwNuaz27nsczcyYp+f+jmy5x/+2al/Z9TPlc8XQSg0g5mZFSytbGFj5/iji9TtpKvCa5ebp08yIxaL9P13SBAEQRAEQRB3EsPg0GUJAYGhf3b38O2yd5RALLaDqaklhEIz9h/oqn9EW1jYwM7eBY5OMtjZS+DoJIeTsyucnF3h6CTXxEWqgLOL24hIZR5wkbhDKvOAROoBJ2c3ODrJ4SxxZ+edXeHs4g5HJ1f2GK31Do5yOLu4wcnFDS4Sd0ikCvZ8UgWcnF0hkSogkXmw1+HsCifVvk7OrnCRKFRxV12LO6QyT/b8qutydnGDROoBmdxT85kuEnfVfblCKvOEk+b65JBIFartbnByZs8pc/WCRKrQfL76vl0k7iPOpZ53kbhDovpsJ2c3SKQKOEvcNXFydoWDo4z9LNXzZK9Btb/MAy4Sher5s9esPq/m56B6Vuzxw58nkSrg4CiDswv7DCRS9lnK5J6an5H250nlnppl9n7Y56/+mTo4yeHs4q65XwdHueYc6mt3kbDXoH7u6p+b+jlJNPsNb1ffm0z1+dr3xP6s2N8NRydXzc9SqroH9b7q42ztnGFpZQczczGEQjMt0RZAKDSDSGQBaxsHuEjdGty9fJ5ydfXy1fcfJkEQBEEQBEHcToyWRcbmhC2P+q+v/2JI5Z5wcJLB2toBlpY2EIvtIXfzgm9ACBYvWYnlUQmIWJWClbFpWBmXhuj4NYhZnYnYhGzEJeUiPjkPCan5SEgrQFJ6IZLXFCMlowQpmSVIzSxFalYZUjPLkJZVhrTscjZZ6mV2XapmXjvs+lT1vlkjt2kfz6ZM6zxax6q2DW/XuoZxjlVHvb/2uTTnyNI6RjWvfX7tz9bcw6h7TR11DWlZZWOuLVXHuTX7an3+iG1a21NHZcQz1tpn5DnKdd5XqvZnal9/lvbyyJ+Z7p/h6Oc/8l7V5xh5zcM/N/X6lMxSpGSWIDmjBMlripGUXojEtAIkpBZgdcpaxCXnIi4pF3FJOViVmIWVsWkIW74KPv6L4Sxxh1hsz/7nB88EAoEpLK1s4OgkHZS7e/1J7uERrO8/VIIgCIIgCIKYUWKTMpIj45K/CVsejYDAJXD39IdEqoDczQt+CxcjZNlKLImIRejyaCxcvBzeAYvh5hUAuYcfpO4+kLh7s3HzHp4fE5+7Js6uXnCQKm57HO/AZ8ylOI6ajrufTAEnuQckbt6Qe/jD0zcIAcHLELo8BiuikxAek4SgsEhIXT0hElmMaFpqbet43c3D+w0XPz+5vv9uCYIgCIIgCGJaZGVlydKyi96KT87G8sjVCFkahUXBy7AwaAlCl0djSUQsFoWugIfPIkjdvODi6gUXdx+4KPzgovCFk6s37GUesJO4wdbFFdZOcoqjFG7eAQhZvhLBSyN0Jmic9TfbJ2jUPGXyCV4agcCwcPiHLINP0BJ4BCyGzCsATm7esJMqYCdxh5PMA3IPX/gFhiEsPBZLI+PhE7AYVmJ79r1SYz7MzKzgJJF3yhU+9zMMY6Tvv2OCIAiCIAiCmDT5FesLcoqVl1IyC5GQmou4xAxERidiRXQCQlfEwMs/GBI3Lzi7ekHi4QcXhR/sJO6wsHGEQGQJY64QBoZcMIwRGMZQFQMKw8De3gm1tetRo6yFUhXteaWyZnharZpXTzXbVdu0ozquurpGE+3t1ZSJpUqJyspqlJVVorCoFBnZeYhNSEHI8pVQ+AfD0c0H9qpKoquHHxaFrsCSiFiVGNqBJzCFiZk1xHYucHb1/MrOxc1b33/PBEEQBEEQBDEhsrKy+DX3bXy5vPZB5JeuR2HZemSvLUdccibCwmPg4bsILnIPuLj7QOLpD3uZB8ys7GDMEaikb4FKfNQSaEQZEUMsWGCEjIxs1NauR1WVckwqK6t1rldvU29Xz2uv07WeMvlUqZ5ndbWSFfYaVsRLSyuQuiYbIcujIPdZBAe5FxxkCsjcfbBw8TKEhq+Cu/dCmIodYGrtBEsHOWxdFJ22cvlaff9tEwRBEARBEMRNKVLe7/jAhsf23vPgdtz74Hb8dMPPUVxxD1bGpcA7YLGWCAbA1skVPIGZlgSS/E08DBYtCsb69ffeUuRI8GZXqqqUmmpuYVEpVsYmwt0vGA5yLziqmpMGLY1A8LKVcHTzgbmDKywcXGHhIEdYZNzP9f03ThAEQRAEQRA6Kau5z2Pjo7888cDGx7Hl8V/j8adfRn5ZLYKWhEPq7gVnV09IvQJg6+IGnsAUw00g9S1XczELYGYmRkVFFaqra25aJdS3AFHGT3WVEjU1tSguKcPK2ATIvNmKoZPcA15+QWy10D8Elk7uiEnOxZYnnsc9Dz76v25ublx9/70TBEEQBEEQhIbqe37q/cSvdp7f8LNfYccLv8WvfvN7rMkrhZd/EJxlCkg8/ODs7gsTc2sMvwuob6ma6zFAUlKKptmodgVKlxCSJM7eVKnEcG1+EYKWRMDJ3ZetFip8sChsBZZFJ2LL48/jsV++gieefQ1bf/7r96WRkTx9/90TBEEQBEEQBFNV9bDLr176Y8NTv34DL//2XTz/6p+QmJ4HV08/OMk9IPVaCBsnOQyNeGCbhupbpOZLGHh6+mDdunsm/I4g5c6noqJq3HWjt7Gd0igRl5gKqfdCOLp6wcXVE76LwpCYkY9fPPc6nntlN55/9c94/OmX32IYxkDff/8EQRAEQRDEXUxWVpb1My/+/tCLr7+NN/78IV7c9WfEJmdCpvCBs9wTUq+FMBPbY7iTGH1L1HzKAvD5IpSUlGmajepbfuZzRstbRUXVTdfpmh8vo/evUdYiO2ctvBaFwsHVG85yD3j4BWJ1Wh5e2PUmdv3hfbz0xjvY/uTzL+j7O4AgCIIgCIK4e+Fs2P7Lvz//6p/x+u6/4eU33kFcSjZk7t7sUBKeARCaWoE6jLmdYRAdHYt16+65pdDczcKoq0o33j7jTW8mg+PJ3UQy3v7K6hoUl5RhYegKOKqkUOGzEMmZhfjtnz/EK797D089/1v8dONj9+j7i4AgCIIgCIK4C6m65+Fnn3zuNTz3yp/wm9feQlJGPuQKHzi7esLFwx98oTmoiejtF0Kp1BW1tev1Ll2zORNttjme5E1F9GYiVVVKlJdXImhphKZSqPBZiKzCKvzh7U+x4/nf4pHtT18tq/7JEn1/HxAEQRAEQRB3Ef7By1K2P/USnnz2NfzqN39EdlEV3L0D4Cz3hMQzAHwTksE7EwMYG/Owdm0hlMpavYvXbM148qdP2ZucFFYhcEk4HFy94SL3hKd/MCrveRi/f/NjbHn8efzkkZ83RKcXWen7e4EgCIIgCIK4CxCJHMRWTm4XYtPW4mdPv4Ky2p/Cd1EonGQKSL0WQmgqJhm8o2GwbFn4hJqNzvfoeqdPW/Zms/jdSgrLyirgF7wUDq5ekLh6wS94GR7Z/jR+89pbeGjrDlStf+gNfX83EARBEARBEHcBdi4eL1s4usPMXo6IuDQsj14NF7kHpJ4BMLd2IBnUgxDa2TneZR3LDAuetvzpkr7R2+dqqquUKCgshrt/MBzlnpArfLF0ZTwef/plbH/yBSjv24jM/KpYfX8/EARBEARBEPMYO2f5YisntxsWjm4QO7kjZEUMFN4LIXH3ha2LG6jzGH3EEAYGxsjMzEZNzbpZIGt3phI4WvrGEyldlcK5GmV1DdIysuHiEQAnuQcUPouQklWIR598AbX3b0JuSc0hhgatJwiCIAiCIG4XTnKPjy3spBBZO8E3eBmCl0bCWe4BZ4UfjIz5oAHn9RUGgYGLJ9xstLq6BrW196C2dr0mVdU1ehe9WwngfKn2TUsKlTUIj46Hg6sPJK5eCAhZjpKqn+Cen25BTpESyWsKKvT9PUEQBEEQBEHMQ2QK7xU2DhKILGxh4yDD8ugEyBQ+kHr6w8TcBtRUVJ9ZAHNza1RUVN2y2Wht7XoUF5dgxYpw+Pr5wc/PHytXRqG0tFyvFcbRwqdrOloG70Y5rKysRllZBbwDw+Ag84S790KEr0pCaeW9yF5bjsQ1a085OTnx9f19QRAEQRAEQcwzXBVefzE1E4MvMENA8DIEhobDxc0LdhJ3UFPR2RADJCWl3nQIipqa9UhNTYONjTVEIiGsLM0hFlvA0tIcEhdnZGXdmWan2nIzGQGksFFW1yB1TRac3P3g4uqJgMXLsTo1G+mZhYhNykRUXHKhvr8vCIIgCIIgiHmExN3dy8FJco3HFcLaxgERq5IhU/hC4uEPntAc1FR0NoSBl5ffuM1Glcpa5OauhaWlBaysLGBvbwd7Wxs4OdpBLpfCxcUZclcZiopKUH0bmo/qkrybSd9oQaSMTFVVNQLDwuEgY98lXBIRh1XxqYiISkBEbNJ/GIYx0Pf3BkEQBEEQBDFPcPP2edLU1BIcjgCePoEIXR4DZ1cv6khmVmUBBAJTlJSU6Ww2WlOzHgEBC2FmJoKdnR1sHD3hEJABa580OEs94OWpgKurHFEro+5401F9y9VcTHV1DdZk5cJZ4QcXVy8ELV2J0GVRWBwajtDlUT8uXxkbpO/vDYIgCIIgCGJ+wJPI3U8JBKYQiSywIjoJHj6BcPHwg8DEElQdnE1hEBMTN6bZKDu4eSVcXJxhY20FGzsJHJauh8mSTeCFboFdqBK+vl7w8fVGSGjItIevqKgY2xyUxG/mU1VZjYWhK+Ag84DvojAsXhYNP/9g+C0MQciKlU/p+4uDIAiCIAiCmAfIFN4rrG0dweeZwNFJjohVKZC4esFB7oEFC4xngQRRtIVQJnPTKYSlpeVwdnaCrbUl7CV+sIx4HIx0NThuSZAkPI2AwFAsXBiApUuXTkn8xlum3L4oq2uQmLIGjq7ecPXwQ2h4LDy9AiB39UJA8JI6hgky1vf3B0EQBEEQBDHHcfP0fsLUzAo8nhALg5cjeMlKuLj70CD0szIG4HD4yM8vHPMeYFWVEp6eHrAWW8DewRHmi++FWfgTcIx/Gt6xDyBkcRAWBS5CdEwMqqpu/Q6hLkEZr+MYfYvTfE1lZTWKS8rg7hcMJ5kHQpZFw9svGM4urlB4BdwICgry0/f3B0EQBEEQBDG3MZDI3L82EZrBRGSB5SsT4OUXDGd3H3B4IlBz0dkYBsuXR4zpXKa6ugbx8athZWUBRwcbOMs94ba0AN7hBVgUtBiBgYsQGBiEnJy8mzYZ1Za88cSPOoS5c1FW1yAsPBr2UgUCgpfBL3AprG0c4Cxxg++iIKW+v0AIgiAIgiCIOYyzs7ODvYNLL5cjgJXYHitj0yBT+MJBRs1FZ28Y2Ns7Q6msHSNy5eWVCA4OhlhsBSdHW7hKHeHpIYeXpwd8fHyxenXCCKmjjmBmf5TVNUhMzYCDqxc8fAIRsiwG1tYOsLSyg5fvwt/r+zuEIAiCIAiCmMO4evhE2do5gcsRQCb3Qnh0MlzcvCG2l4Cqg7M1hjAwMEZWVs6I3kLVQlhaWo6oqGh4eCggk0ng7u6OwKBAJCenoKysAuXllRoh1BZDbVHUnlL0m6oqJdYWFEHqFQCZwhdLwuNha+8CS0sbuCm8DzIMY6jv7xGCIAiCIAhijuLm5bPOzFwMYyMefPxDELYiFi5u3hBZ2IDeH5zNYRAcHDqm2Wh5eaVG+oqKSpCdnYucnDwUF5eivLxCs228aiBJ4OyL+ufqHRgGJ7knwsLj4Cxxh5mpFSQy9zYHBwexvr9HCIIgCIIgiDmKXOH9jEhkAQ6Hj6DQSASGRsDZzRs8gRmoQjibswAWFtaaCtJouSsrq0BpKSuA6pSXV2qqg2rRIAG8PdF+zjNxXFWVEouXRcJeqkDI8hjI3LwhEJjC0Uk65OLm463v7xGCIAiCIAhijuKq8HpLJLKAQCDCssgE+C1aAidXLxgZC0AD0s/2GCAlJW3MEBQ3kzxdHcdQ7pzwjT6H9nnUy+p12vPK6hqER8fDTqpA8JKV8PAJhInQDHb2znDz9I3U9/cIQRAEQRAEMUeRuXt8YWJiDj5fhPDoZHgHhMBB5gEDQy4J4awPAx8ff6xbN1YIbzaGoL5laq5ltPzpkrjR27TlbiZSXa3EqtXJsJd6IDA0HD7+IeDzRbC1c4LCyzdd398jBEEQBEEQxBxF5ubxX6HQDCKRBSJXpcLTLxj2UoWqh1ESwtmdBRAKzVBSUq5zGAltiSERnJr06arY6SPVVUokpqyBvcwDixYvh9/CMPB4QljbOMDN2y9f398jBEEQBEEQxBzFReZ2kM8XQSg0Q0RMKjz9gmAncZ8FskOZWBisWhU/otkoieCt5W+85pmzRQB1CWFyWibsZR5YGLwc/oFLweOZwFJsC4WnT7G+v0cIgiAIgiCIOYpE5n6QxzOBSGSBlXFr4OkXDDuJ2ywQHcpEhVAud9cMP0EyqFsAtQVvtsneRFJVpUTqmiyNEC4KXgGBQARLSxsSQoIgCIIgCGLqSGSKgwKBKUQiC0THZ5AQzrkYgMMRID+/ENXVNbccbH460bfYTbYCqGt+LsrgaCFcFLICixaHQyAQwcLSmoSQIAiCIAiCmDouUreDXK4QpqaWiIrPgJf/Yti5kBDqN4aY3PubDJYtC0dt7XqtyuDMC1x1dQ2Uylq9C5+u6p+u+fkUbSEMDI1AYEgEeDwhLK2oyShBEARBEAQxDSQy94N8VZPR2MQcEsJZEGNjHoRCE4hEIpiYjIzudSYQi8VwdXWFTCYbN1Kp7mWpVAapVKozEol6KoG3tzcSEhJRVaVEVZVSL9I3X4VvMkIYFBaJwJAIcDkCWIntSAgJgiAIgiCIqSORuR/k80UwM7NCXHIevPwXw5aEUC9ZsMAIQqEJLC0tYWVlBbF4OKOXxWIrWFuLYW0tho2NNcRiK1haWsDKyhJWVpYQi9loz7PnUa+z0qyzth7O8LlHfo5YbAUzM1OYmJhg4cJFWpXIO9P8826PthAGL4lCUOhKcIz5sKJOZQiCIAiCIIjpoO5lVCSyQHxyHrwDQkgI9RSBwEQjfpaWlhrBYwXRUiOKVlYjZXBkbGBjYw1bW5sxsbEZOR0Z6zH7acfOzhY2NtawtLSAQCBASEjojDUf1a4A6lu8ZlPKyiq0hLAaqelZsJN5YPHSaIQsWwUOh09NRgmCIAiCIIjp4SJj3yEUCEyxOiUf3gGhJIR3PIYwMuLCysoS1tZiWFlZws7ODlKpVNO8Uy6X37Q56O2MVCqFi4uLRgjNzc1haWmJ3Ny1M9p0VN8CNpMSV1ZWMULoJrpOe1k9X1ZWgaqqaqSkZ8FOqkDI8hiELo+FsTEPFtTLKEEQBEEQBDEd1J3KmJiYI3lNCXwXhZEQ6kEI+XyhqumnGPb29vD09ISPjw+8vb1nTVxdXWFhwQqhUChEdPQq1NSsm1QVUD0dLYFzWQi1xU2XzI23bjKpqhwWwqUR8VgWkQBjYx4srUgICYIgCIIgiGngJJWz4xCaWiF4STTcvQNpYHo9CKGJiSns7OxgbW0NFxcXjYR5eXlppuqMtzzZ6ejcbH/1vLU1K61CoRArV0ahpmb9pKp/c1H8dFXw7nQq1UIo84B3QCg8fRfD2JgHM3MxCSFBEARBEAQxdZwksoNcnglMLWxgbuMIB7kX7KUes0CS7qYYQigUwcHBHvb29nB0dISPjw98fX3h6+urmR+9TntZ137a+4x3vtHRdZx6XiqVYuHChUhPT4eHhwfi4uJ1vkc4WvzmkgTOdGVvZoUwE/ZyL1g7yiCysAVfYA6RqSUJIUEQBEEQhJ4wmAWZNtpCKHaQwNHVG/ZSxSyQpLsp7DuEdnZ2kEgkkEolcHFxgaurK9zc3GZFpFIpFAoFampqsGnTJuTm5qKgoGhMT6P6FrrZWuGbSSG0dXaFudgBfIEZTM1ICAmCIAiCIO40hvq+AC0MmWmKoZNEdpDDFVKFUO8xhKmpOVxd5QgKCkRg4CL4+HhrxWfUsvZ6nwnuN3bZ2/tmxwxv8/X1RWZmJjZt2oQHH3wQVVXVs1oGdUnVfBFCsYMUIgsb8AVmVCEkCIIgiHmGuupjqDWlzL4YqX5exgzD8PQY7euYshS6yNwPCoVmEJlaIXR5HBS+QfQOoZ6yYIERrK1t4O/vh6VLl2D58mVjsmzZ2HW6snTpUixZEqZJWFgYwsJCVfOhY+bZ5dARy+p9liwJQ2hoKMLDVyAnJweVlewYhOrmoLNJBvUtbrdXCNl3CP2DlsFv0VLweCYwt7AmISQIgiCIOYB2Ez8jVYxV4WjFiBkrhZTZF8bPzy8mJSX5d6nJSbuLiop2V1VV7c7Nzd2dk5O1Oz8/d3dJUdHuoqL83Wtzc3fn5ubszs3N2Z2Tk7U7Jydnd25Ozu6cLHaeTdbwNCtnODnscWtzc3cXFRXuLioq2l2jrNp9/3337c5KW7M7auXKN+zs7HxU18RV/Q4Za0X9u3bT5qUSlRAKhWZIz66AX+AS6mVUzxEKTeHg4AipVAa53FUrcs28q6vruPNSqRx+fv4IC1uC0NBQhISEjpiOnh+d0fuFhIQgNDQMERGRyMnJQ0VF9R2VQHV1724Qv1sKoVSB8OhkrFyVDiMjLsTW9iSEBEEQBDFLUUudWv44zAy980Xon7KSksf/9/ev4/NPPsLFlmZ0XW7HV59/hj1vv4kvPv0YX//7nzj43X4cPXwQx4/V4Vj9URyrP4L6OjZHjxxC3dEjqDt6GMfqj+L4sTrUHT2M+qNHcfTwERyrO4pj9XWorzuCY/V1OHG8HocPfoumHy4AAI4eOoSdL72Ihx76nw0TuFwDZlgWjZiRzUwNJDL3gzyeCQQCUySvKYbvIhJC/ccQDGOIBQuMYWDAmXQYZgFcXGSoqVmHqiolKiurJxmlKsPrqqqUUCprNZVBqvrpTwiXr0xEZEyaatgJGpieIAiCIGYLo6uA6oqfNkKGYawXhSwKDgryWVlRUVF17733boiIiHgoPSXlwdLi0l0P/fTBv65fv27PulrlHqWyck91ZYUqZXuqq8v2VFdW7KnUrGPnKyvLVKnQmerKyuHlirJRx7BRqlNRuqeyopTdr6JsT0VFxZ7KCvY62GN1HF9RtqeiomxPWVnpnoqy0uH9KoZTUaa1T0XZngrtqfqYMna/EceUqedLVcsVeyq0zjt8DZVstJ+F6rrZe6vco6ysZlOtHJ5Xr1cq96xTVu+pVVbuUSor99QqK/esq1XuqVUOZ31t7V9qlco969fXvP3o9q11L//mefz+t6/jb3/9Cz768G/4/W9fx86Xf4M3du3EHxPzeW4AACAASURBVH//W/xp9x/x9lt/wnvvvo1333kL7737Nt57923seY9dVq/b8947+Mued0fst+e9tzXL777zFt55+038+U//i/fefRuff/Yp3nrzT3j+uV/h5ZdePHXv+vW/S09NfXjTpg0PPf74Yz9dvTp2dVhY2LLIyMhghmGsGIYRjPo91K5IG6qFUCSyQEpGKY1DOKtiOMUYwNCQg+zsPFRX18yJQeNHVwHVIkRCqBbCqhFCGB6VDI4xnwamJwiCIIhZgPa7fupqoLr6InCysfGPj48vLi4u3rl9+5avn3ji58ffeH1X65t/3t3xyccfDuzb+9WNb/d/c/27A/uvn/r+JM6dOYtzZ8/g/LkGXDh/ls25M7hw/ix+uHAOjT+cww8XzmnmG384j8YfzuOHH86jsfH8iHXs/Dmt+fNoaryApqYLaG76Ac1NjWhpbkRLUyMuNjfhUksTWpub2HUtTbjY0oSLLS24dLEVly62oLWlGZdaW9B6sVmVFrRebMGl1hbVvo242NKMixeb2anqHC3NTWhq/AGNjReGr1d1DxfOs/d2/txZnD/H3vfZM6dx9kwDGk6fwtkzp3Gm4RSb06dxtuEMGk6rlhtOqqanceZ0A06fOo2GUyfRcPokTp08idMnT+H0yZM4c/q05tgzpxs0OXvmDM6dOYPzZ8/h/FnV9aiu48K5szh35gzONZzF2YYzONtwBucazuDsmdM4f5a9thMnjrHVP1U17/uTJ3Dq1Pc4+f0JfP/9cZw4Xo+TJ47j5PfHcfLEMXyvyonj9ThxfHh6/FidZtv3J+px8vvj+P7746rKYh3q647iWP1R1NWxFUW2unhYU208+f1xHDr43fX93/zf9f/7v/937Yu/f3b5ow8/aPvLnndbX33lpfrnnnv2P/feu/65ksLCkoAA70UMK4NqjCQy94N8vggmJuYqIaQK4fwIg5CQMNTWTmycwPGGjKDq3+1NaWn5Tdep5ysrqpCSngk7qQIrohIRHpVCFUKCIAiCmCUYMloSGBQUJJDJZCH5+Xlbf/bo9q/feO3V3i8+++Rafd1RXDh/Fq0tzbjYzEpWW2sr2lovoa31Ejra2tHWdgmXLl1CW9sltLa2orW1FZcuteJSq2q9apt6v/a2S2hra9OkXRX2HKp17eptlzTz6u3tbe1oa29He3uH1v7taGtrYz+7tRXt7e2ade1tbejoUC9fGrF/e3s72tq1z6G+5ja0XRr+zEuXhu/tYksLWpqbcfHiRbS0tODixRa0tIxNc3MzO6+etjSrws43N+tIUxOam9TLLaO2sdOmpiY0NTXhYnMLWpqGtzeptzc3oam5CY2NjWj+oREtTcPHNDU1qfZtZJcbG9GsuaYWrfM0ac7bovrMxsZGzVT784Y/X33M8Gc1NjZqjmtqatQ8k6amJjQ3qu6huQUXL17U/K50tLWjo60dF5ua0XDqJA4c+O+1jz/6oOvpHb/4srBw7f0ymSyAYRiBk1R+UCg0ZZuMZpRQhXDeZAHEYltNk099VwDnkwiqJa20tHyM0Gmv0zXVlfGOH08I2QphCoyMuNSpDEEQBEHoEXVF0IBhGCY9PdoqPjY298EHH3j/D7//3ZWv//P/0NBwCi2qKppaYi61tqL9Uhsud3Si+3IXerq70dfdi/6ePvT29qK3txd9ff3o759crly5onOdOqO39fX1sdNxzqfZ3tenyejlvj72mtXrNfO9far76Bs3vTfZNjq6Pncmju3t62Wvo7cXfd09Ws9/7PX397JR76O9X29vr+Z+tLffKj09PSOm7Hwvuru70dPTg56eHs18d3e3Jl1dXejq6hqev9yFro7L6OzoRHtHB9ra2tHa2ooWlQg3NTahpaUZF1tb0d5+Ca0Xm3Hy++P4++ef9j37zDN/dZG5NZiYmMPExBzJa0qoQjhvYogFCwyRmrpmxODx6grgnRbBsrK53fxTl8TpkrfblcqKKiSnkRASBEEQxGxAu6dQxtbWVpiampqz4ZGHv/z0k4/w/Yl6tF5sxsWWFjQ1/oCWlhZcvnwZfX39GBgYwNXBQVwdHMTg4CAGrlzBwJUruNJ/BVe0xGWyAqRLNiYrJ5MRmPHWqSVGV7SFZrTwTGTbeOdSi9F00tPdje6ubnSrREtX1NsvX76syXj73mq79n5dEzjnrc414n66usbI5uXLl9HR0YHW1lY0NrLVzLa2VlzubENLcyMiVsZAZGIOU1NLpFCFcJ6Fga/vQp3NRkkEx6/4zcZU6BBCYyMezC3EJIQEQRAEcQcxYLSah0ZHRy8uKSr6w4cf/BXnzzWgra1V1cyvER0dHawAXr2KwcFB9Pf3o7e3VyMxE5WGOx1dlSjt9TeTvJlIT0/PpKujdzLjVV11VWEnWtW91bGjt+v6j4Cenh509/SgR+v3q7OzE52dnZrfM/Znxgpia2srGpsacbGlCbHxCRAKTMHniZCUTr2Mzq8sgEhkwVaYKu/MUBGzRe4mUukbXeXTt/TdXAgrxwghl8OHWGxHQkgQBEEQdwi1DDIMwzBlJYWVz/7qmbMNp06h7VIrmpoa0dj4A7q6ujCoksDe3l50dXVp/mGu/ke5diVQLRcDAwMUVW7cuIEbN25gaGiIcpOon9PoXL9+HdevX8fVq1cxMDCA/v5+9PT0jPiPCLWAt7Vdwqo4lRDyRdRkdF5mAeLiElBTs25ei+BEKn+zXfp0paSkbFwh5HGF1KkMQRAEQdwh1B3HMIsWLbLOy8t5/t23/zzQ2tKC5sYmnD1zFu3t7Wwz0IEBdHZ2oqOjA5cvX9ZUvHRJn3a1iTKcq1evaqSGMvmMFkRtgbx69Sr6+vrQ3d2tEcP4hGSYUJPReRwGbm4eMy6E6qag+pZBXRU/Xdv0nZKSMo3cjZY97eno/TRCWD5SCCNj0mjYCYIgCIK4Q2gqgwqFwvGhh/7n4//8v3/jUmsrTp86hXPnzqG/vx+Dg4Po7OxEe3s7uru7x0igviVrrkXfUjUfoy2I169fx+DgILq6uhAbn0hCOK9jAC5XiIKCohkdVH42VP/0LXja09FCp0vyppPRQqh+h9CKKoQEQRAEcVvRyKCHh4fDAz+559P933yN1pYWHK87hpbmFly7dg29vb0aESQJnJlcu3ZtRPNHyu0RxOvXr7MVQqEZ28soCeE8DYPw8JWTrhKqq4D6Fr/xJHCmxXB0BW880dNHyssrkZyWMaJCyOUIYEG9jBIEQRDEbUPdmygTFBRk/9CDP/38uwP70dz0A+qOHkVHeweuXbuGjg52DL/+/n6SwBmI+hkODg7qXZjulqxOTIVQwI5DSBXC+RoGTk5SVFfXTEkG76QU3k7hu1VzzttV3bsdQrhyVTp4PCEsLEkICYIgCOJ2YaSaCh544L6393/zNVqamnH40CF0dLAy2N7ejsuXL5MI3iYx1Lco3S2JS0iCiYk5zMyskJJRSkI4L2MIQ0MusrNzUVWlnHUSeKeagepb6mZSCCNiUsHjCugdQoIgCIK4TagHnWeSk5Mf/vijD663tV7E4UOHcan1Eq5evYq2tjZ0dXVpenLUt0DNx1y7dg3Xr1/XTCm3J6sTUyBUNRlNWkPDTszfMAgJWTJus9H59i6gvgXudgvhiqhkGBvzaNgJgiAIgrgNGDCsEDJZWVmrXn9tV3vbxVbUHTmKC+cv4Oq1q2hvb2eHlxgc1Ls0zeeoexslIbxzQpiSSRXC+ZsFEIvtNGMRqquAd1oGZ7o5aEnJ7GveeSeEMDwqWdVklCqEBEEQBDGTaGSQYRirR7dv+9eZ0yfRcOo0jtcfw8DAgGY4CZLBmc14A7LrW5buhsQnJkMgMGWFkJqMzuMYYsECQ6SmpqOqSqmX9wFnQgL1LWa3O8XF4whhWSWSUlkhXBGVhGWRieBwBLASUy+jBEEQBDGTGKhimJ2d/dPPP/scF5ubcfDgQXSrBpXv6OigJqIznOvXr2OmuH79OvVOOskkJKZCIDBlh52gCuE8DwN//4WoqamdM5XAuVYBHC10ugSvuHjyKdMSwuUrE7Eimm0ySp3KEARBEMTMoakOyuVyxcsvv3zhXMNZHDtahwsXLqD/Sj/a29s1lSvK9DM4OIgbN26gqakJ//73v7F3717s27dPk7179+Lrr7/GkSNHcPjw4ZvmyJEj+OGHH0aMs0eZWNRNRoVCMySvoV5G53cWQCSy0DRBnM3vAupb7MaTvdGZquBNVwjDo1NgZMilcQgJgiAIYgZRDzNhVFZSsm3f3r1o+qERhw8eQm9vLzo7O9HT00PVwRnKwMAAbty4gX379mHt2rVISUlBWloa0tPTNUlJSUF+fj42bdqEzZs3Y9OmTeNm48aN2Lx5M/7yl7/oXbDmWlYnpkAoMIVIZEFNRu+KLEB8fAKqq2tmnQjqW/hmopJ3p4QwIiYVXI4AVtSpDEEQBEHMGAYMwzCWlpbOzz//7IWzZxpw9PAR/HD+Avp6+9DZ2YkrV65QhXCGcu3aNVy+fBn3338/YmNjkZeXh5ycHOTk5CA7OxvZ2dnIyspCbm4uHn74YTz22GPYtm3bTbN161Zs2LAB33//vab5KOXWSUxJBZ8ngkBgqhqYnnoZnd9h4O7uOXUhnCkBnAXCNxvFbzJCyOHwYUmdyhAEQRDEjGHMMAyTmppc8eHf3kdzUyMOfvsduru70dnZid7eXhLCGcz169dx+fJl3HfffYiKikJmZiYyMjLGJD09HUqlEtu3b8eWLVuwefPmcfPII4/gkUcewYkTJ0gIb5GrV6/ik8+/xM+ffAaLgkIhFJqBxzOZxrATxlhgwMUCAw5ltmeBEfgCUxQUFKOyshrl5VXjpBJlml5I2fky9fyko6omllWgtPROpnzEcklpBUpKy1FSoor2/B1Msfa8SviKikpRVFQ67nJZacVIIYxOBZfDp15GCYIgCGKGUL8/KNi6ddO+Y/VHcfxYHU6dOoW+vj50dHTgypUr1Fx0BqN+f/DLL79EQUEB0tPTkZaWNiZJSUnIy8vDhg0bsHnzZmzcuHFMNmzYgE2bNmHr1q147733cO3aNepY5hb5/uRpZOSVIzohG26efuDxTLTeIZyMEBrCwJAHDt8CXMqcCIdnAQMjEWJik7DungdQpVyvO9WqKNejsno9KqvXqabaWTdO1qOyah0qqtZppsOpvU1RnbuyVjMt15maKWTscWUVN9+mK+WqjF5fUlKhEUC1BGovFxWVorS0Akkpw0IYGZMGLg1MTxAEQRAzhiHDMMzChQsXv7pzZ39zUyMOHNivGXy+q6tL7wI1HzM4OIihoSGcPn0a//jHP/Dpp5/i008/xWeffaaJevnrr7/GgQMHsH//fp05ePAgTp06hevXr+PHH3+ksQtvJYSnzuDBzb/A/RuewsLgpeByhawQZky+UxkOzwIGBtwhAwODAQMDwyuUGU//TGfBAoN+Ryfn/vz8gv6cnJwJJzsn50p2Ts6VHK2prmRnj072HUuWjvksrUz6fFnDGb08NlmqaC9rrx+7XFRcirKKGhQVjZXA0UKYmKI9DiHbqYy5BfUyShAEQRAzgRHDMExmZub/fPi3v/144dx5HD50CH197LuDfX19VB28Denv78fg4OCMDTmhhmTw1mk4dwHbnnwBFes3ICAwDBwOHyKR5aQ7lVmwwBhcvgUYZkGbWCz+t3GqAsY53uAU+4FTsRAcZSC464LAXR9MmcWxfygK7luTKXciW5LgtjERbg+vhtsDcXBdFwPXikidVcGbCeHKVengcYWwtKIKIUEQBEFMF/XYgwb333/fh0cOHUJ9XT1OnzqN/r4+XL58We/iNN8zkfcyBwcH9S5R8yn1J06ipPoniFq9BgovP3C5ArZTmUk2GR0WQoM2sVj8L+Mcb3DKA1jReDAMvI3LwNu2ArxHwymzOOaPx0DxXBblTuTZLCh2ZMD9iTS4b02G20PxcF0XMwEhLB8hhJExaTAy4tI4hARBEAQxAxgwDMOIxWL7nz/22JlzZ8/gwIH9aG5uQXd3N7q6uqg6OEuE8fp1GnR+5oTwexRV3oOIuFQovP0hFJpCIJj8O4RaQtgpFov/xSn2Y2Vww1LwHosAb0cU+M+uAv/XsZRZHrfX18LjjQLK7c7rBVC8kgfF89lwf2oNK4UPxN1aCEvKxzQZNTbmwcxcTEJIEARBENPEkGEYJjYhIfyFXz/ffuHcOezfvx8dnZfR1dWF3t5eEsJZkqtXr5IQzqQQVt2LyPg0KLz8weeZwNTUEqmZU2syumCBYZdYLP4Xp2IhWxl8LAL8X8WA/1I8BK8lQvDbJMosj9Of8uD5ThnldufNUnj8sQger+WzUvhEGtweXo2i4jIUFpagsLDkJkK4ZkQvoxxj6mWUIAiCIGYCI4ZhmIS4OOW777w5cPr0KRw6dBC9qrEH+/v7SQhnSdQ9k+pbpuZD1EIYoRZCvggmJuZTfofQwMCoVywW/4ujDGSbie6IYmXwt8kQ/CkNgrfSKbM8Vu/mwPODKsrtzl8r4flOOTz+WMRWCndkwG1jIoqKSkcIoXpenZJRQhgelQIuRwBLK1sSQoIgCIKYJgYMwzA5OVnP7PvqCxw7dgz19cfQ399Pw03MsgwMDFCHMTMshJFxaVB4+4PHFUIkspiyEBoZcfrFYvG/uOuCwNu2AvxnV7GVwT+lQfheBoTvZ1JmeUzez4LHZ9Xw+ryGcjvziZKVwjdL2eajz2bBfUuSTgkcKYRlYyqExsY8qhASBEEQxDRRdyhjWFZW8r/fHvgGR48ewcmTp9Db24vOzk6SwVmU/v5+XL16Ve8yNR/CvkN4LyLUQsgTwtxcPGUh5HB4g2Kx+N/c9cHgPRoO/q9j2aaIb6WzwvFBNmUOxPmzcnh9sY5yO/N5DVspfKcMHm8UQPFcFty3Jk9MCJO1KoTRKTA24lGFkCAIgiCmiYFqKti8eeP/nT93BkePHsG5c+fQ29uLrq4uDA4O6l2EKMMZGBjQu0zNh6iFMDKeFUKhwBQikYWqUxkSwrs14o8L9C9M8z3jCGFhUSkKCopHpLCwRDMtKS5DgpYQRsZQhZAgCIIgZgK1EPLi42L+88yOp/D+nvfQeukSenp67uoeRgcHB2+rDA8MDGgy2WP1LVPzIfUnvkdBxXqEx6bCw9sfAoEphMKpv0PI4fCuWVlZ/ZeEcG7H5IMceHxRo39pms8ZTwgLxwqhdoqLy5CQnD6iySiXw4eV2I6EkCAIgiCmgQHDMExGRoZ7xIoVx+JjovHaqzvR1dWF7u5udHd333VCODQ0BADo6+tDX18ffhwawo0bN2bk3BMZb3AimWyz0Rs3bmiibxGbLak7dgL5ZbVYHpMEd09f8Pki1TuEU6sQGhkZ37CysjpAQjj340LNRvUkhCW3EMLSkUIYo+pl1ILGISQIgiCI6WDAMAxTVFS0JCUx4YeSogK8/fab6Opixx/s6em5a4RwcHAQP/74Iw4fPoyf//xxlJWVoaKiAo8//gS+++4ghoaGMDg4+WcxMDCAvr4+zZiO6ly+fFkT7fXa+6mlXHu79npdGb2vOurhQ0gKVUJYfwI5RdVYEhkPucKbrRAKzJA8ZSHkkBDOk1h/XKh/aZrPmSkhpGEnCIIgCGJGMGAYhlmzZk3YYz/72YXjx+rwzTf/RVtb210lhGoZ/Nvf/oolYWHw8fFDSNgShEdEInxFBBITk/HXv36AoaGhCT+P/v5+9Pf3a+Svr69vxPrRUVckb7ZNO729vejt7dW5Tdd5+vr60NHRgZ6eHly/TgPcH6k7hsyCcoSsWAVXhQ94PBN22IkpjkMoEJiQEM6TmHyQA88vavUvTvM1M1gh5HIF1GSUIAiCIKaJAcMwzOrVq8OeeuqJC+fOnMaB/fvR0dFxVwkhABw+fBhLwpbAw8MDwaFLERyyAssi4rEqdjWiomKQnpGBQwcPAcCEm36qZXBgYABNTU347rvv8N133+HgwYM4ePAgDh06pJkePnwYhw4dGjfq/UavO3jwoOa82ufWXnfgwAGcOsX2HNvR0YG+vj4Swrp6pOcVY9HSlXD18Jn2OIRCgcl1Kyur/SSE8yOSzyr0L07zNeMIYUFhCfLzi0ZIYH5+kWZdcVEpEpKGhXBFVAo4xnyISQgJgiAIYloYMAzDxMTEhD311OMXGk6dxP5vvkFnZ+eIZob6FrbbGfX7eL94agecnFywMDAQHj5LIQ3Mh1tQNhYtXY3YuNWIionGCy++gBs3ruPatWu3PG9/fz8uX76Mq1ev4ttvv0Vubi6WLVuGmJgYrFq1SpPo6OgR62JiYjTroqKiEB0djejoaERFRY1YVq/T3rZy5UrNvHo5MjISy5cvR2RkJHbv3q1ppnr16tW7WgoP19UjJbsQ/qHhbJNR1TuEqZllUxNCoeiGlZXVtySE8yM21Gz0zguhlgDqSlFRCVYnpWkJYTKMjbkQW9uTEBIEQRDENDBgGIZZtmxZ2I4dT2qE8LLqvbO+vr55L4TXrl1Dd3c3KiurIZXJERgcBK+gNRCF3Q+edCm8I7MQn5SK2Ng4bNy0CV1dl/Hjjz/e8ry9vb3o7+9Hd3c3HnjgAQQGBqK4uBgVFRUoKytDaWmpJsXFxSPmS0rY5aKiIs224uJiFBUVoqSkBMXFxSgsLFStK0JBQQEKCwtRWFiIgoICFBQUaNar59XiePLkSU3vsXezEB6qq0NiRh78Fi+D1NUDQqEZOw7hFJuMmplZwNra+igJ4fyI6ENqNjrbhTA8OgVGRlxqMkoQBEEQ08SAYRgmNDQ07OkdT10403AKBw58g+7ubs17b3eDEPb09GD9+nsgd3NH2JJlWJK8HvyADDD2gQhZVYS07BwkJ6Vi27bt6OnqxtDQ0C3Pq35nsLW1Fffddx+Kiorws5/9DNu3b8f27duxbds2bN26Fdu2bcOWLVuwbds2bNu2DZs3b8HWrduwbduj2Lx5MzZv3oytW7di69atquWt2LJlCzZu3IhNmzZh06ZN2LBhAzZu3IiNGzdiw4bN2LBhEzZu3IRHHnkEGzduxObNm3HfffchNTUVhw8fRmdnJwnhkTokrMmFd1AYpG6e4HAEEAhMVZ3KLJm0EJqbW0IsFteTEM6fSD+v1L88zcfcRAjXri3E2rWFI0RQva6ocKQQRq5KU71DSAPTEwRBEMR0MGAYhvH39w/bseOpCw2nT+LAgQPo6em5a4Tw6tWrGBoawq5du+Dt64vlkdFISMtDVJoSsXkbkFNQjaLyKuStLcAf//i/GBoawtWrV2953v7+fvT09KC/vx+ffvopysvLUVVVhXvuuQfr16/HunXrNKmpqUFtbS1qa2uhVCqhVK7DunXrUVOjhFJZrbWtBjU166BU1qCyshLV1dWoqalBZWUVqqrUUaKqqhrV1dWorKxEVVUVKisrkZ+fjxdffFHzfui1a9fueiFcnZ4D78AwSOQKcIz5EArNVAPTT0UILSAWi+tICOdPbD4p0r88zceMI4Ta8qcrhYU6mowa8WBhScNOEARBEMR00BLCJ9gK4f67SwivXLmCH3/8EWfPnUVefgHClkciZU0m8gvLUVF9D+75yYOoXf8TbNqyFWfPnp1UpzI9PT2aoSCOHj2Kr776Cvv27cM///lP7Nu3D3v37sU///lP7N27F3v37sW+ffvw1Vdf4auv9mrWffXVP7Tm96q2D4ddPzzVNf/ll1/i22+/HdEMWN9Cpu+wQpgL78AlkLl7qQamVwvh5JuMqiqEJITzKKIPc/QvT/MxUxbCYqxO1GoyGpUCDocPU1NLEkKCIAiCmAYaIXx6x5MXzjScwrd3WYXwypUrGBhgpfC77w6iUlmL9IwsFBSVoLpmPe77yf/giSefQl19/YTeHVRHLY29vb3o7u7WNCEdGBjA4OAgBgYGxs1kP2P0vHpZ13aSQTYHDx9FclYB/EMjIHP3Ao8nZAemn+I7hFQhnJ+RUbPROyqEeXkF4wthQTHitYRQPQ6hJY1DSBAEQRDTYlSF8PRd12RUI4VX2OEnLl26hPfffx8vvrQTO3e9jo8++gStra2TkkFd4qYeC1B7/ED1/OiM3qZ9vPZUe368z1WL6ODgIK5du6Z3EZstaW1rQ/U9D2LRkmhIXD0g4IvYCuEUB6anCuH8jO0nxfoXqPmWSQih9nLBKCEMj06BsRGP3iEkCIIgiGkyokJ49gwrhN13oRCqBerGjRtg+RFDQ0MAgBs3bky4mehEP2f0/M3OP7p6qP0zUYvejRs3dEYtQHfz+4Ljpae3F2fPnkP0qngIhWbTGpieKoTzM6Yf5upfoOZbxhHCtWtZIRwvrBCmjqgQGhtxYUEVQoIgCIKYFkYMwzD+/l5hT+/4xQ9nGk7fle8Qjpa1/v5+DAxcweDgwJiml/qIWgbV16KdK1eGx1KcSKhKODYJSakwEZpNu0JoY0NCOB8j/7xK/xI1nzKuEBbeXAjzixCfoCWEMangcgTUqQxBEARBTANDVZhFixYFPPXkE+cazpzC/v3f3NVCONfCyuvAuKJ37dq1CW9TL+uKrn1mUjpv9bkTPeZW96Er8YnJMBGaQSSymHIvoyKR2Y9isfgQCeH8ix01G70jQpiXV4jc3Pxxk59fhLiEkRVCI0MuLK2oyShBEARBTBUDhmH4y/385ImJ8eW/eubpllMnv8eBA/tJCOdgrl69qlOgSAgnJoQ8nsm0OpURCkU3rKys9pMQzr+YfZinf4maT5khIQyPSoGhgTHMzMUkhARBEAQxBQwYhmHc3d29fvfG6/95dPvWyy8898zQiWP1muEJOjs7SQjnUNRCSJl8Ylcngs8XsRXCKTYZVQnhARLC+RnXz6v1L1LzJVMVwrWFiEtI0QjhylXp4BjzYG5BTUYJgiAIYioYMAzDPPzwwwF//+zj84cOfYfXd72CuqOHSQjnaNSdy1Amn7iEJHC5QvD5IiSlF02pySgJ4fyO/SclYrLDAgAAIABJREFU+hep+ZJxhbBgUkKoHnbCSmxHQkgQBEEQU8CAYRimqKjI//XXdjb8+1/78PprO3Gsvg4HDhwgIZyDUb9HSJl81BVCgcB0yu8QkhDO75hTs9HbLoS5uQXIyVk7btbqqBCyw06QEBIEQRDEVDBgGIbJy8vzf+GF5xo+/eQjvLZrJ+pJCOdk1D2OUrPRqSU+IRkcjoAddiJjWu8QkhDO47j9nZqN6lUI8woQuzplZC+jXAENTE8QBEEQU0QjhC++8OuGzz//DK+9ugv1R+twYD8J4VwNNRuduhAKBKYqIaR3CCm64/Bpqf5laj5kXCHMR05O3rhCmJdXgNjVyRohjIxJg0AggrW1PQkhQRAEQUwBtsloXp7/yy+92PDF3z/Drp2vou7wEXx74AC6urtJCOdgqNno1JKQmAKRiTkEAtPp9jJKQjiPQ81Gb68Q5uTkIzs7b9zk5eaPEEL1sBMW1KkMQRAEQUwJzTuEr7z8UsPfP/8Uu3a+gvr6o6omoySEczXUbHTyiU9IhomJOUxMzKmXUcpN4/53pf6Faq5npoQwhu1UhpqMEgRBEMTU0Ajhrp2vNHzx98/YdwiP1eHbb6nJ6FwONRudmhAK+CK2l9E1xdSpDGXcULPR2SWEXA4fFiSEBEEQBDElNEL42q6dDf/48u94bddOHKs/igMH9lOT0TkefQvWXEt8YjL4fBFbIVxTTBVCyrix+Git/oVqrmccIczOXquRv6ysXGRl5Y4RwlXxSWOGnaCB6QmCIAhiahgwDMNUVBT5v/H6roa9X32pEcJvqcnonE5/fz9VCSeZ1YkpEAhMweeLqMko5ZahZqO3TwjVIqgruTlrdQqhhSW9Q0gQBEEQU0ElhBX+f/jdGw37vvoSu3a+jPq6I/QO4RyPWgivX7+ud9GaK4lPSAafZwIez4SEkHLLOFKz0dskhHnIysqZsBBGxqSByxXAysqWhJAgCIIgpoBGCP/4h981/Pufe/H6q6+gvu4w9h/YT+8QzuGof17UuczEE5eQBIHAFCKRBY1DSLllLD/K179UzeWMI4RZWXnIzMwZNzk5eVgVlzTiHUI+34TeISQIgiCIKaJpMvq7373e8K99e9leRuuOUKcyczzaQkhVwolF3cuoqaklVQgpE4ri7zX6F6u5mqkKYXYeYlRCuCIqEeFRKTQwPUEQBEFMA9XA9Bn+L730QsMXX3yGXa++grq6wzhwYD+6qVOZOR96j3ByQsjlCiEUmk23QrifhPDuiNOnZfoXq7maKQph9ighXL4yCUZGXFhakRASBEEQxFQwYBiGychI8f/Fk483vPPWm3h158uorzuKb789QEI4D0KD1E88qxNTIBSakRBSJhwrajY640KYmZmLjIxsZGbmjJiqwwph4oh3CDk07ARBEARBTBkDhmGY+Ph4/59v29rwzp//hNd2voz6ujocOEBCOB9CvY1OTghNTMwhEJgieU3JdMYhJCG8i+LxBTUbnVkhHCmAo5OdlYvo2MQRvYzyuEKYW1AvowRBEAQxFQwYhmFS4uP939i5s6Hu0EH8dterOHzoEAnhPApVCSeW+IRkCAWmMDExpwohZcJx/qxc/3I1FzOOEGZoCeGaNVkjkpGRjaysHETHJmiEMDwqBTyuEJaW1MsoQRAEQUwFA4ZhmO3bNy78+G9/bfz266+x65VXcPjgsBB2dHSQEM7xkBBOLHEJSeBwBGyT0UwSQsrEIv64QP9yNRcznhBm5IwRQe1kZY4UwsiYNBgb82AltiMhJAiCIIipUlte7vby88/9+4Vnnhn4zfMv/Hj44GEc2H8AXd1dJIRzPP39/bhyhYafmKgQCvgiCAVmql5Gqcko5dYx+SCHmo3OqBCOrQxqJ3OUEIZHq3oZpXEICYIgCGJaGOXn5y9+4Cf3bnn66acu1dcdxYH9+6lCOI9C7xHeOqsTU8DniyDQCCFVCCkTiws1G50xIVyzJhtr0jOxZk0W0rWm6vnMjGxErUoYMQ4hlzqVIQiCIIhpYaAKs2TJEs/HH//Z2RPH6/HNN9+gi4RwXoWqhDdPYkoq+DwT8PkiVacyc18Idxz5A75prUN9ZwO+aa3DK8feg9+nlXoXqJtl96lPsPvUJ3f0M1f946fYfeoTzbP627l9WPf1Lyd8vPXHhXdEorYcfBXvn92LV46/p3+hu21COCyAuqJbCAWwoE5lCIIgCGJaGDAMw3h5eYXt2PHkhRPH67F//zfo6ppYk9H+/n5N00TK7A0J4dh0dl7GSzvfwEMbH0VA4GK2yahw7lcI/T6txLmeZujiyvUB5P1ru97Fb7youVOf98qx93Q+JwD4R9P+CZ3D5IMceH5Re9sl6v2zewEAJ7vOT/iYe755Fie7zk/qGH0KYfqaLKSlZSAtLQPp6ZmaeXUy1mQhatVq2MmGhZB9h5CajBIEQRDEdDBgGIbx9/cPe+rJxy+cOF6Hb77574SFcGBgYNx/UBHEbOaDTz7HmrUVWJ1ZCIV3AHiagennthCqJefK9QFs+vZlrPv6l9hx5A9oG7gMAKjvbNC7+I2XO1kh3HHkD5rfhW9a67Du619i3de/xO5Tn2jWT/RaJJ9VzEoh3HLwVc296F0CJyKE6VljJFA7a9ZkISpGSwijU8HjCmBtbU9CSBAEQRDTQCOEO5564sKJY3XYP0EhvPb/2TvvKKmqrIsfaDqHqheqOqGISlRAQJJKzjkqUZIgIElyhkZyEhEk6QgiiAkVAYmSQ3cTRQcnOSrjfOPMiI4ONqjA/v54975336v3qhPaON691l5dVV3VQPuPv7X3OefHH3Ht2jVs3rwZvXv3Rp8+fdC3b1/T/fr1C3nutPN74vu9fk44h/s5hXFhfubP9XfKqx999FEMHjwYS5cuxfLly/Hss89i2bJlv3nPWrAEA0aMx8DRU1C5Wi3ExMQjMVFB2059ftVLZbL/+ZEJOV4AJL7edP8YrL6wxYSxpvvHhPzMKadXmd9ffWGL7T1N94/B0MzFaLp/DLofyXB9T6VdA8338D/P+Z74bY+YUCZ+pvuRDNvf0S3hFL8/5fQq22fdfkeVdg00Afndzw6FfH//308CAD777v9sr/N/36Y/78TC8xvMCm7wvUfR/NBETDu7FsOzl6LX8dl459ODeOfTg1j04UZU2DcUvY7PxqY/78Q7nx7E8OylJhw5P8ffs/rjLWh+aGKuQDg8e2nInyX+eVzTzq5Fr+OzQ77PPyf+WUUFhB1cUkE7EHZBQwEIGzTpgIjikfArugRCKSkpKSmpQsgAwmosIbzwEU6ezMY334QHwqtXr+LGjRt46aWX4PP50CDSh8eL+W88Xsx/Y2Ax/40BxXzM/hsDivlvPGbad6N/Md+NfoL7MvcR3Fvwo8y9BPd0cY8w7i64m4e7Fku60ZV9faSY78YjxXw3HjaddOPhYr4bXYolhbizizvlwR0L6Q75dJdI9cbDUdov6i55dOdfwJ2Er52itBsDm7RD556PoXGrzih/z32IjUkwKqOFmyHMLmogfPezQ2ZCKEJLbimZqIXnN5jg5FY/FaunHDrc3sd/ztDMxSak5vxkbxWIQCYCK//Mv698E/YzC89vCPk+/7t4paH8ZwNw/f1woBRnCTloO38PQzMXI3F7V0w9Y6Rxl65+iys/XbW9b+8XWSGvcbDjKZ7b5764/E8THt2A8PiXH4T8nf70n8/R/NBE8/2i3vn0ICrsG4rVH4dWZS9d/dYGqkUChB26oH37Tp7u1LELGjZpYUsIS5SIhqLKGUIpKSkpKanCyJYQXvj9hziZnTsQXr92DVevXkW/fv0QGxuLR2L1n54kBSOZR5CCEeTHCPJjOCkYxjyU+QnmIeTHEPJjsMODmB9nHsg8QPBjLu4vfBXdj7mvw32Yewt+lLmXzT70JD96ko/Zjx7kY7Yed/dwtzy6q/A1P37kFvbDubjLz+jOYdznoeZo0b47atVrjrIVKyMxwY+EBH9hZwiLHAib7h8TAki///qTkPSv6f4x5vc3/XknhmYuNmGSgxIHRrF+ytMznkCKKdTqC1swNHMxfv/1J7b3iAC2/+8nbX/Wv698ExYI3T6T89MVE9z4v5W/R5wL9AJC/p681mfdarj895Dz0xVU2jUQE0+vNP/cc1/9EdPOrsXeL7LM1/70n8+x6MONNlBz1jovXf0Wqz/egmln1+KLy/80P+cGhBzqvrj8Tyz6cKPtM8e//MAzIex1fDYA4MpPV80/i4PlLzZr6AmEndGuXUcTAPnjdu06ol27jujYsQsaNLYDYWRkDPxyqYyUlJSUlFShVJyIqFrlyrUXzpt78WO2VOabb77GV1995QmEN65fx/fff48+ffoiLi4OgyLUK2NIwWjmUaTgSWYLEA2LgOgOiYYHk2KDQzdA9AJFN2h0A0QREsPBoRMQezpsh0O/AId+wdbzvAKiExbzC4m3Ciw+TD50K6GhR3SwUEDYOY+wlxf3rNMEjVt3QdU6jXF3uXsRF5eEpCT1Vw+EHPb2//2kWYsUxdM1DgvO5Sl822b3IxnmTN2U06vM7/PPcZjiz8WKavcjGa5wJ8JfpV0DzffwtDG3z4jv4bORbu/hsOYFfM5/Q27miSNPPLn573fh+Q0YfXKZ+Xfj9UsOXwBs6ZsXEE47u9ZW6RTf5wTCP/3ncwAIqYly2HP+bP4eDql7v8iyQdqlq9+G/D1/aSBs376zCX9u7tChMxo0bo5UYalMVKQ8OyElJSUlJVVYWUA411oq8/XXeQHCHPTr158DYc44UjCWFIxhFuHQCxCHC/aGQyNFnFKmOl6dnIHNkzPwZHIZDCI/NrPnmydnYCB7LoLiwg5dQ0CxP/kxKDoZX3x4ATeuX8dPP/yAc9t3FwgMvQHRLySHxuNQQPTj4h//ZIPFbuTH2888h//+5z9Y0nMAupEfvX23IfOd7ejGvt+NfJjTrityLl9GzuXL+OffvkBX8iHn8mUcfuddEwhzLl/GM/2G/CwpYkHAs1sJDZNrN8aj8amuQPj8uCnoQj5MrN8SO1b/znz9zSXLsajvIHQmH3rppbF1xRoT6j46cMQGeW/OWYzp9Vvn6mn1W2N4596o36wD7r2/Lu4qew/iYhORlKSiXZd+v3ogFN39SAZWX9hig8PuRzLMCmRui1MWnt+A33/9SQhcOoHQ+XPc4M4JYCLc5fUzPH0UF8A45wCnnF4VFvi8QFIEanHBDZdz5lH8tw/LXBICX074CweEHOLcII2fnBCBMDfx2UTnn89B0ksilP4agNDYMpoigVBKSkpKSqoQEoBw9sWPL3yI7OxsfPPNNyYQui2UcQLhExFqzkRSMIEUjCcFs9Mr4sfvc7CuXQ+MJQXLajXBtR9/xNPVGmA0KXihXQ/8cPl7zEiviJGk4NUBI3B68xZM8N+B4aTg7TFTcXLTGxgVk8JA0Y+V7XtgVOJteIIU/PjDDxhCCr7/9juWJBoGYEsUD736RkjldPLdVfHvTz+3JYcT766Gn374Af2LK66pYThAzC09DIVEwx+8b/wPXnfym1+7kx+X/vGl+dpff38BAPDp2fMCEPoxv2NPXP7mP+hGPizpNQCn3rdqaF3Jh5Flq+OnH3/E8oHDC10zvRn11RWPPo7uLB18ru8TNiAcWqEGrl27hlP79uORSB3nDh9FF/IBAA699Q46kw8vTZuF3sG7cOX779FLLYXBpSphfvd+GFGzvg0I96/blOv/KHO9+uZWPNikDcrdVwd3lq2IuDjx7ESBl8oUKRCKNVC3hSpcqy9sMYFw9YUtIQA5NHMxKu0aaKtovvvZIay+sMWEqVsJCJ0LdHKrhIoJptvNQScwcjmBkP9+eOWW62YBIZ8pDAeEx7/8wFwqI7rX8dlhgfDcV390/VxRJoTt2ndCu7Yd0Nbhdu06om3bDujQoZMNCBs06YCoyFhZGZWSkpKSkiqkLCBcMOfiH/7AK6P5A8JhEWrOZFIwiVnUeMfzMY7nYoK4odsAW4p4dPU6M0Fc3b4Hdq1Yje1PL8f3336HoaTghytXsO3p5dj29HIMYT9XBMRDr77hWjcdEh3EtZ9+Mv8O//3qkq1W6jZz6AaGuaWHXnA4snQVbFvzAgCgB/nRNyHdBMXesSk2SBxfpzE+PXveTBC7MyC8cvl7zO3RF5e+/CdWDDdA4GrOFfTTS+Pyt9/h8BtvhwVCr4ppwe0PC4Yreg/Git6DPOuip/btR6/EdEyu3xKdyYerV67g+vXrJuy99vRy/OerSxhZ5QH0TymLk3v3o89tFQoMhK+88TZqN2yFMpVr4o67yyMhwY/EBAXtOv+6E0Ke5DmroGJFU4QpEZqc7+FVSbEy6oStogRC/h4+x8f/Dfw94Sqh/D2fffd/tsUy4gZS/jvk7xX/jeL8Ip8r5CoIEAL2dM4Jc16VUfFQfa/js213B92AkP+c419+YPs7nfvqj/jTfz4vWiBs1ykEBkW3b98J9Rs1R2rpcuYMYVSUrIxKSUlJSUkVVgIQzr348ccfISs7K99AODJCy5lGKqaSgqmk4KerPwAAbly/jkmk4jqDr2s//oTxpODG9esAgJ+u/oCxpGBmagWMIRVZv9uI0aRgiv8OjCYF702dY1ZN17bvgfGJt2EEKch6aysmpJbD999+Z5tFBCBUTv04/Oobwjwin0lUMIgUPE5+bBgwAksatcOwxJIhc4fhltIUJDkUIREATmzbYX4dW72eCYSvzpiL77/7znw+QQBCbgMIL2N+x56Y2qAVurFErRv5cPSdbbiacwX71m3EioHDCzR/eLPMYbBHdAAL2nbDpJqN0DMuNSwQzmjWAZ3Jhx+uXsWPV6/agJA/vppzBS+OnoTO5MPfPvkrOpEPnQoEhC1RpnJNlL67AhIS/EhIUNgdwl9nQigCGmAtk9n0550m5HB4EpfPZP/zI6y+sMUEH56MiWA15fQqrL6wxfzMv698Y1YrgaIBQhGA/33lG7z72SFbtTUcEHY/kmH7t+z/+0nb50XI5BVUwKinLjy/wYRl/ru6GUB45aer5n8vng5ycHMC4aIPN5qf2ftFFjb9eadtqQwHRK69X2SZi2XE1zb9eSfOffVHAMZSm58dBgsFhB1DgDAyMkYCoZSUlJSUVCElLJWZc/HCBWOGML9AOCpCy8kgFTNIxQxSMI0UTCcVU5mnME8mFZNIxURSwSumvGY6nlSMIxVes4gvtO+BjJL3YJKvFH7IuYInSUHOd99hoq8UJvhKYTgDwvG+UhjvK4VhpOD4W+9grK8UxvpKYQj5zblEDofffvkvHHl+Ax5ngPg4KRhIiiccui2jyU+C6IREAOhFfvz4ww/oSX48WkLD9999h5VPjsPKJ8eZQPjZ2fO2uukCVhkVIRGw6qdrx00RgNB/UzaZijZ+llVhtdLB0JSwW4SCpV37oXsJDQ+TD6sGDHddJnNq3348HKHi3//3f+gRn4bL332HN5YuR6+kktizbqMJg3s2v46uscnYMDEDnciHf3x+UQDCjcirRCC84+7yiItNREKC/1efEHIodG4a5fAiVkmnnF4V8j7xpMTQzMWuG0u5OLzwx0UBhGIiyP+Ned0i2v1Ihuu5jM+++7+Qyq24vdTtfTcDCDnQic/5ghq3sxNupyX42Qn+HvFn8rMTiz7cGHLi4lY4O9G2bUe0adPe0+3adUT9Rs1sQBgdFStnCKWkpKSkpAop6+zEPOPsRHZ2tm2pTF6AcEyElvMUqXiKVMwkFTNJYXCoYjrzNBc4tAOiignM4xkkjmMeG2ZhzZNkX1jjXFrj3Gj6BNnPXvD0cBBLDw0odG4vVQoEh7kliDPqtrAB4pC0cphet4XpnuRH38R0TKha1zaH+JhWGlPqNBEW1vgxrW4Lo2J6fwN0Jz9GlKmGgSl3C/BW8A2med+E6g/5LE8Ju5fQsKL3YM/tosPvrW2cg0i5GxnNO5oAOLFucwwpX92EvoxmHc3HT7XuYj7uRD70DdyFZ/sMyZNH9x5sAGGlmih1ZzkTCP8XtoxyUOJnGBae3+B5pJ3DDD8Z4fZzppxehSmnV5k/o/uRDCw8v8E8NM+Pzjt/ptuRebf38CQuL58RZxx5QsnnIPnfgc/25XWLaNP9Y7Dw/AYsPL/B9Xfg/J26/T7598acfNYGP9POrg1Z1CK+5qx1Tju7Fqs/3hICZ3wm0Ot1t884/zzxMD1fOsNPVvwiIHiTgbBe43aIioyFqiVLIJSSkpKSkiqEzMP0CxfMvfhxAYFwXISWM5dUzCEVs0nFLGYOiVZ6aAdEN0icJFiERAMUVRskjnFAottGU7etprmdu7BqpUqudxBzO2eRGyC6gWJe5xGdi2pEQLS2lxbsJmL+7XeFS3PLaIQa9txEuBMRnXJxxzy4g8NdqtdHHQaEd9xVHjHR8UZC+D+2ZfR/2eLMIwdasdbqXJjzSzhpe7d8wZHbnN//vD2AsE3bDiEQ2Lp1OwEIO6BeQwsIH2rYBpHyML2UlJSUlFShFUFEVLlyhdrz5s6++IcLoWcn8gKEEyK0nPmkYh6pmMs8xwGIVnpoweEMDzicSrmliErYFNHt5IUIhyIY5g8OjUppfuAwr+mhV4pYeDgUbyL+HGBoncNwSxy9jtTnBQgLA4FOAAwFwnoGELLKaEx0vLFltFOhZgizJBD+suYbQZ1ybh79JX3nnsclEBYECNt0QOvW7Tzdtm17GxDWbdQW0VFxCARSJRBKSUlJSUkVUMWJqAQRUeXKle+dN3fOp0ZlNAtff52/GcLJEXrOItKwkDQsIBULSIUbIM62AaJmQmJGSIqo2Wqm7lVTBROZeXrI5xDDVUxHMTB8UkgOR3hUS4d4wCFfSmMBouKolyoMEJU8bS4NB4l5XVST//TQ7m42h84J5sfiTOHNBkJ3AExiFmEwyWEf2lOS6c7V6qJ2gxa4+94aKF2mApISFcTFSSD8NZrXWnl9NFw99pdwys4+eYYjXt38xWubtyAQtm7dHq1atXU1TwrrNmgaUhkNBNMkEEpJSUlJSRVQxZnjO7Vv+8SyZxZ//eH5D/KZEPZDXGwcpkboOU+ThiXMi5gtQNRcAFHDHNLMeqmYIhqAqCGDNM+aqQGJCqaQEpIiTmQp4rgQQFQxhtSQ+cO81EqdcBi6tdSaPfQCRAsSFfQjhUGigr4O9xHc27TffPyowwUBRC8wtABRTBbd4TEUJG8OEOY3GRShr4MLEBoQaAfCrrUaoUHLjqhcsz7uLFPBmiGUQChdSPu2dy966LqVXQAgbNWqrSsQRkfFyaUyUlJSUlJShVSJ+vXrz+nxcOdvli5agPPnzhZghjAWGRF6zjOk4RnSsJQ0cDhcTBoWk4qFpDI41BgcGp5Lmmt6aCWIGmaS5poiTmOQaMCh4lIxFdNDXi9VMZZBoZEcqhhNKkaRKsChmu+ZQys95DcPRUBUMIDZCYX92eN+gsPBoR0QnWAYmiDmNTns7gmJ4vxhuGTRmSZaC2byAoR5rYpaaaBbNdQOhU4A5M/bMT/WuB069xyARq07o1zFKoiPS4LPp7GzEwWeIZRAKI34bY/grj2Dih68blV7AmE7tGrVBq1atUXLlm1MEGzZsg1atmyD1q3boW6DJiEJoTw7ISUlJSUlVQjpup7Yv3+/rU8vWoBVy5fh3LkzBQLCmRFazrOkgfsZwU+ThqdJNQFRTA8XMjBcQBrmMc9lyeEc0jBbsLikhs8iOpfVuC2qmSQAovtyGg6JvFZqAaJXcph3QLRmD+31UsWRHCoCJNoBUYREJxyKgOi2oKYw1VL7/GF4h8LgzQdCZ0XUbS7QDn92ADTsMx93ubMSmrd5GHUatkLZipURG5OA+HhfYc9OSCCURvy2R5C6s2/Rg9etag8gNOCvtQmA3C1atEaLFq3RulVbPFS/sQmEDZp0QFSU3DIqJSUlJSVVUBUnIpo1dWrpne9tyz59KhvPr1mFM6eycfJk/oFwVoSW8xypWEEaVpCG5QwMlzEbyaEKsVa6WABEZ3o4zxUQVRMS3Sumht3OXHgtpxHvH45l1VIxNbSW0qg2OHSetMgvHA4kLzhUQuBQBMT8pYccDJUCJ4ciFPZgDgVCZ1LoY7XRvC+VKcjcoB0EnYmg8VwEwHaUhLbstbaUhLaUhObROprEBlDmttKIj/fJyqj0TbNf1kbzDYQtW7Y14c/NrVq1kUAoJSUlJSV1E1WciOj119fdd+HCR599/vmneGHtamRnHkd2Vn63jMZiToSes4o0rCINK5mfE+DQAEQVy0jFMlYr5dVSAxL1kPTQWS8VIXEO2VNEZ3oo1kvdltOI5y0sODTAUAREPm/oNnOY162lBUkOwwFiXtJD+9yh37NS6gWIdij02exVI7XDYOiBei8gzG2ZTN5h0JkK2oGwrWkDCNsIrpB+B2JjE5GYqMiEUPqm+e69sjaafyBs5Q2ELe1AWL9Je0SWiJGVUSkpKSkpqQKqOBHRokWLKp88mfXJxYufYe3qlcjOzkR2dha++SavW0b7IS4uDvMi9Jy1pGENaVjNwNAJh8tJN5NDnh465w7ts4ehcOgGiHNZemjNH2rC/KF7rdQLDEU4tCeHqrCQRrXVSp3VUq+NpRwOB1P+ksO8wqF7augXltGEr5S6pYY9PaCwBzlnCkPPUOQ1Icz77GBeYNDnqIf6TADkNiDQZwPCsul3IC42EfHxfrTv0l8CofRNcdqufkUPX7eiPYCwRYs2aN68ladbtmyNB+s1ts0QRkbGQJMJoZSUlJSUVIFUnIho5MiRld96a8snH50/h+dXr0RW1glkZ2fnGwgXROg5L5CG55nXMq92AcTQ5JBXS3UTDt0BUcdi0m3zh3ZA5FtM7XOHs0jFTNLY1lIVM0jDdNIwjTTPWqmYHIrpYThAfFKYOzQW06hCcqiy1FANqZV63TvMLyB6LaaxTlooIecseruAoTcgOqFQXEQj3ja0H6gvTGVgwK8YAAAgAElEQVQ0t9uC9nlBn0sq6BMspoI+tCEfWlMSWlMSyqaVkjOE0jfdyo4eRQ9ft6I9gLB5i9Zo1qxliJs3b4VmzVqiRYvWeLBeIyshbNwekZHRcsuolJSUlJRUAVWciKhzu3aVZ2dkfPLKhpew6rnlBhBmZebv7ERcHBZF6DkvkoYXScPvmF8gHc+TjrXMa0jHatLxfGy6LTnkgLgyJg3LSXeZPeSAqONp0m0Joj1FNO4f8tTQvsFUY8khr5TaT1oYy2g0TCUNU5gtQNRs5yzGuwCiCIej2ezhkwwSjfTQAkQDDlUHHKrMCgaTikGCHxc8kHmA4MdIZXCooj+pDBBVByD6HYAYCoe5L6LxOaDw5gFhQaHQmhsUYdA+J8iBkMNgaxeXSbsdkSViEBeXJIFQ+qa6zN7BRQ9gt5q9gLC5OxByt2jRyg6ETdojJiZezhBKSUlJSUkVUMWJiBrXrVu5R5cunwwbPAjLnlmKM6dPIjs7C5fyCYRLIvSc9aRhHYNCCw4NKORwuKdDbwDAluqNsJp0lhzqePmOqgCAQ8Mmmqlh6GIaHc+QjqWk29JDa3upikWkmptLea1UvHnIa6WXL30Nrivf/RczSwQYHFrp4VTSbNtKJ5OWp3qpeNLi/NvbzVopAGHeUBVSQ54cGh5CKgYL5mC4oGkHiNowapINDh8T3F+Aw9znDa1aaX42lPYgPx6NTcGNGzcAwPVOYd/EkgDAwNCPR8gvAGESulCSAIJJ6ExJAgzyY/NJbKtoksttwSRHTdQ5L2ifFXQCYSvmcmyGMCHBL4FQ+qY6XdZG8wGErdCsaQtvIGxuAWHdRq1Rt1FbREXJsxNSUlJSUlIFVXEiorq1alVu1rjRJ21bNMfSJYvxwbkzyMpXQmgslXk6Qs/ZQBo2kIaXSMN65nWkYx3p+B3peJGB4cUdewAAb1apjzWk49UyNQEAfz94DCtJx0rSWWqoh1RLnyXdrJaK6eESARCdi2nmsyopTw5/yMnBt//4ErNYaviPC38AAOGUhYbZSmnMII3VS60UMSM2PaRiOiUm1YTDSTEpAhwaEGikhnwhjWpWSiemlMNwMzVUzNRwfGp5EwxFQASAxa0fxiBSMat2EwCwpYZuyeEQX6mQSmn/CB39I7SQWung4N0hs4aPJZUMgcM+0ckmFC5q3wMAQm4YugMhh0IxIUwS0sGkAkMhr4m2zSMMtnK4XPodiItLMhLCLhIIpW+e1R09ix7AbjV7AGGzZq3QtGkLTzdv1hIP1G1oA8LIyBiomgRCKSkpKSmpgshMCNu0bPFJlw7tsXRxQYDQSAiXRug5G0nDy8wcDA041LGegeGLDA4vbjegcEuV+gCAf508a1ZKjeRQN+FwJekMDnW2mEbP82Iat42lADCXVOucRXEdADCLVFy/dg05335npnAHFi5DBmk488bb5mv//eoSpjFA+2DbTgDAtJhUMykDgPfmLLKleTNvrwQAGEUqMspWt31vaduHMZzB449XrpqvO1NDAPjmH19iSDHNlhwCwPjbK2Ege7xv/csYQCqu/fST+bOOb9mK/qTg73/8s/nalcuX0Y8UrOozxHztpx9/RB9S8PqcheZrN27cQJ+oAI6/s8187fq1a+hJfvP5xydPGb/DRm3Rnfw4ved9fHrhDzYgdE8J3aGwkwmFSSYUeieESa7bRMPBoBMKy5Usjbi4JCTE87MTEgilb57L7h1S9BB2K9kDCJs2bYkmTZp7ulmzFqjzUEPbDGFERJScIZSSkpKSkiqgihMRde3atcroESM+fWr6NCx/9hmcPpVdICBcFqHnbCINm0jDRmYOhgYc6jYwXEc6/vbePgDAP4+fxPPCvOEa0rGGAiYcrhbA8DlXONRtyaEXGC4iDSvuqAIAZqWU10oB4PkGrXH92jUcmL0Is0nF4rQKBuQw0OJnLQBgRcXaJhxOJxWv9ByII4uWYwqpeHXYGHz7r39hIoc1lhgCwBgGna8MG4tRpGJ2hVoAgJHs+2OTbsdw9nhOnabmvOETpGKkrxS++OOfTAi7cOS4mRxOuL2SCYf71r+MA5texbeXLpmp4ecX/oCR+l0AYCaGn1/4A/oxEO3L0sPPP/4Dzh06gn9+fhF/zD6FviV0LOs5AAPi03D92jW8//JmPEp+PNNzAB5LKonFLCHkcDirUVv0EICwnwmEfteUUKyOekGhV0JowaC1VVSEwbbkPjMogmBL5rIsIUxI8KNNpz7yDqH0TXXJXf2LHsJuJRcUCJu2QJ2HGti2jEZFxkgglJKSkpKSKqCKExFNmzCh0svr1v1l17Z3sWbVSmRnnUBW5ol8A+GzEXrOZtKwmTS8wmyHQx0vk46XmDcrd/H4CQDwSqA8fscqpS+QjrUUEODQmRwGsJICeM4BiBYY8o2lfN5Qt20qBRCSHHJIvH7tGl5q2M6slwIwv4raOWs+AGDx3VWRQSrm+ktbadmhI/j2X//CZAZofN6QwyEA4cah8XwU+zqSVBMO59Zpas4ajooviTWDhgvLaIz3TK9oAOXE2yuZcPj++pfx9798greXLLMto5lQyoBh5yIaN/UlP67mXDGfD/KXQm8hEQSAPlFBLMkjEIqnKHKvjlrJoLVYJhQK27tAYVsHFIarirYUvpZNvwMxMQmIi0uSh+mlb7o1WRvNExA2adICjRs383TTps1R58EGtoQwOipWnp2QkpKSkpIqjNq1a5f87NKle48cPIDn16zGyezMAs0QLo/Qc14lDdwcDu2poQGFb915PwDg77sPYD1p+OurRh1za/XG5pyh4YBLcqhjFQWwmgJmrVQEw+eEOilPDZeSbqaGS0jHD5cv47svvzSTw6/++ikAYCEDwr/sP4SFpGFD/dYAIACjMYv4368uYWWZGgCAOaSaCeKu2QuRQRqOvbAe3/7rX5jKPjcrrQIm8SSPVFy5fBmn3tqKsaTipb6DAcAEQ76ZFADm1Wlqnq8YERkEACxv2QXDSMXIuDQAwNQyRv10/oMtzFrp++tfxpa5i3Htp2sYRCqGqXcCAEYwaOUzhgDwGEsIx5Stjv6k4MKJLOx68SV8+9UlTKxWF31JwcU//AkfHjuBb7+6ZM4XAsDGWfNMIOzFXtswYTp6kh/ffnUJn134A/o7gLCbozoabp5QhMKODArDJ4TWVtHclsiI6SAHQrlURvrntKyN5g6EjZs0R6NGTU0A5I8bNWqKRo2aokmT5qgtAGHdRm0RFRkrt4xKSUlJSUkVUvFDBg3avnDBXCx/dilOn8rO59kJAwifi9BzXicNr5OG1wQw5HBopIY6tt5pAMy/jmaaieEG0vD33QcAAG+Vr4MXzVnDgLml1K1SKtZKQ+FQM+uky1wW0Vz+91dm0vX911+b20qvX7uGiydPm9/b3PoRLCYNRxYsNV/78qMLWMChjVVOV1WrZ33/4z8CAGaQhk+OZxlQeXtlADBPWPD5vhvXr2NSbDrGMHjkNw0BYH6dpmwJjeGNQ8dC1Jl338MwUrF54nTb6/vXv4whpOI///yX+dqyNt3wOKk4LsxCXjh6AgNIxbwm7czX/vvNN+hPCuY2amu+9uPVq+gXoWPVY0PN167m5KAP+fE0A8JHyY+M5tYW1D+ePmsDQnHRjJUU5hcKc6+NOs9MeNVFWzpcrmRpJCT4ZUIo/bP5tt2PFT2I3Sr2AsLGzU34c3OTxs1Q+8H6IYfpVbllVEpKSkpKqsAqTkQlGjdu3LV//z5nli9feuPsmVMFmiF8LkLPeZN0vEE63MBws2kdX2zfg02km4khnzX88wsbQ+YM+RIasU5qwGEAaylgq5Susi2j0WyzhvY6KQdDPcTXr13Da807C3OIKpaSiqcFO89c8GU180hlpy2M7aUzSTW3lE4jjZ2v0MzzFcbRe43NGGoYSxrGkCYcu9cwijQ8yTySeQTzcMHDSMNQ5icEDyENg5kHCXbeNTQO31tV0v42+9GP/MI9Q8P84L3bHUPneQrnBtK8zhOKS2WcKaF7ZTQ0JfTaLOpMCBMS/EhKUiUQSv8s1t/rVfQgdqv4JgFhgyYdjLMTSkACoZSUlJSUVCFUnIiodYsWzRcvWvj3gm4ZXRURyNlCOjgUcr9OOl4T4HAz6aZfId0Ew42kYQPppvms4ToK2M5WcDh8ngIMCnXXWUN++F5cROPcUCpuKl3GHn/96efYXL91yHus96l4xgaJGhYTv3+oYr6wvXQWaXiKNMwkDTOIH75XzaP3xk1DzTx2P440Bob8nqGG0cyjGCCKcCiC4QgGhdxuYBgKh9bhewsKFeF0hcLmDEUw5OcrQsFQhEPn/UIvKOzqCoU+DygMrY5610aT0IZ8aEO+PCWEZdJLIZ4tlZGVUemfwwnbuqLcPlkbDQeEjRo1Q8OGTTzduFFT1Hqgng0IY2LiJRBKSUlJSUkVUhFERNWqVau+YP78zz88fw6Z+VoqY1RGDSAMYAsF8CYDQxEOXzfhUMerAhRuMsHQWj7jhEJnYmiBYUBIDEPBkB+9d84Z8vuG4o1D7hUOP+d4bt1EVLGMgeFSUrGEVCwWoNBKC1UGhap513AaqZjqgEIrLdQYGPJbhpoAhqFQKKaGzsTQmRoOIW8wfNy0goGkCDcNFRsYiumhdezeb94yLAgUei+ZSQpZMsOhMG9AmOQJhHYwTETZ9NJITPAjPt6Hdp0LdXYiUwKhtJdvl7XRsEDYsFFTNGzYGA0a2N2wYRM0aNAYjRo1Qa069WxLZUqUiJKH6aWkpKSkpAqp4kRE1SpXq71wwdyL5z8oWEK4JiKY8zYF8BbzFtJNhyaGFhhyOHxFSAw3sSqpBYYBlhba7xm+SAETCp1gaMChhjWkhdRJ7TcOjSTxOTNRtHsVqaZXCjYAUcVyUvGskBouIU1IC41NpWKFNMOWFmrswL2GSWTUSCeSJoChyqwJYKiyxNBeJ3VWSp1g6EwNQ+HQums4iIGhCIcDBTh0Jof9bHCooA8p7MC9wmqkCnqRYkJhD1Jck8KuLlDIgdAJhR0EKOxAXrVRCwoNMPSFPTuREO9DQoIfbTsXqjIqgVDa07I2mgsQNmwaAoOiGzVsgpoOIIyIiJJLZaSkpKSkpAopAQjnXcx/QmgB4TsUwDsUwNsUwNuk4y1mXiW1J4YBvMb8KrNYI91EAWyigGdiaKWGAaxjy2ecc4YGGGpYS1rI6Qpu67mG1cxrbFaxVvBqZgsQLTBcJkDhYhsUqqxCaqSFGWTMFU4300KrRjqZQaEFhvY66RjSXOqk3mDI4dAtMXSHQzUEDgeRgkEMEJ31UmdyyKGQg6EBh3Yo7BkGCt2SwtygMHSWMNzpCZ/pVsytKQnl0u9AdHQ84uKS0K5LoSqjEgilPZ2wrSvK73ui6IGsqO0BhA0aNkH9+o083bBBY9SsU9d+hzAqVt4hlJKSkpKSKqQMIKxWufaCeXMufnj+bIESwrURwZytFMBWEwhDoZCnhRYYBmxgaM0WBkwg3EgBtnzGDofrSZwxDDiqpE4wtKDQWSsV4W8t+/o8aXieVMGaYAsO1whw+JwAhc+YFVLNBQqNmcIMEhfOqCwtDIXCiWQsn7GqpDwtVNkCGjsYcjjMbQFN7nComnAoOhQOQ1PDfi5gGAqFigmF3WxQ6L551AmFHcNAYXsGhSIYet0l5HBYNr0U4mITER/vYwmhBELpn8eyNuoNhPUbNEH9eg1NAKwnPK5fvxEaOICwfuP2iImOgx6QQCglJSUlJVUYOYDwXIHuED4fEch5lwHhVpYUvsOgkFsEQyM1DOBNBxRaNdIAXmEW4fBlCmAD80vM65n5nGHoAhrdAXXG87XCay8w/475Rcdj47nKbLz3eRMKNRMKVwhJ4dMkbiHly2ZUoT5qVUj5JlKrRqqyGqkFhRwMORyOFWYMORiOcjgcHA4LscoO34eC4hOkYghzKBxas4cDzLRQdamRWlDYywGF+UkKO+UChe3IOVPI4dDb5diWUZkQSv/cDrz3aNEDWVHbCwjrN0a9eg093aB+I9So/ZC1VKZpB0RHx8nKqJSUlJSUVCHlqIyeLVBl9HcRgZxtpCMUCnW8IwDhWy5A+AazAYXGfOFms0Zqh8JNDApfZjDoBYbWjKE9MQw1B0E9BADXMa8XHq9zAOILQrK4ilVIjaRQM09ULCINC8i4VyjOFD5lAiGvkFqbSK0aqQWFBhhqtuUzY8l5ssI9MXRbQuOVHHI4tADRAkVvOLS2lRrnKxQ8RqqtRipC4aM2KPQLSaGPHa8PTQo7MyjslAcodANDy74QcyBMTFAKe3ZCAqF0WMvaaO5AWLduA/Or+Li+GxBGxcnKqJSUlJSUVCFlAeG8uRfPnjlVICB8MSKQs510cCgUwXArg0IOhnY45JtJA0KF1B0KQ6ukVmL4EgXxEgWxnsHhOsEvmraSQzFB5K/zExfrBRtzi8adxA0MDkVAfJEljBwK+YKa5cRvHWq5QCGvkPKkUAuBQvF24SRXMLSg0A0Mw8HhCIeH52IOisNMQFRNQHSC4cAwUNg7BAoVx/H68EmhCIX27aN5sd/mjuRH+fTS1gxh4c5OSCCUztWldg8oeii7BYGwXr1GqFu3vgmCDz1UHw89ZD2vV7cB7q/1oP0wfYkYKKo8OyElJSUlJVUYscpotdoL5s0pABAalVEOhAYUBkwbcBgKhO84oNCZFlpnKsSlMwFzxlAEQqtGGmS2J4brGRA6AVGERuN91uKaDQ4b84sGFL7EvJ6saimHwtUMCleQcbfwGdLYrUINCwUoFA/YczCcYYKhZoKhVSM1oNBKDC2PFyzOGYark7otoXHa+J7K7H77kCeL4mkLAww1W2IYunAmr1DoPVPohEL7rUJuA/g62d7vt7kzA8L4eB8SExV5dkL6Z3fwt14b9QDCunUbmhDo5roOIKzfpD1iYxKgyrMTUlJSUlJShZIJhAvnzb14+lR2oYFQhMJ3yYLCrcxOONwiJIVbTCgU7xda20itExWhs4UvUxAvMyB0g8L1IQBotwiDL3taw8sCGDqh0KiO6mZKuIw0LCUdS0jHItKxgHTMJx3zSMcc0j2SQgsKRTCcItg6VWFtJOWJoVUnDZ8Yes0cuj12g0knIFqJIV9KY0GhmBRyMLRmCv0h9VFrrtCCQufhejsUOkHQMofAzsxdmB8mPx4mBY+QgvLpdyAuLglJSapMCKV/didu/43XRj2A8KGHGuDBB+t5+qGH6qN6zQeQeqeVEEZHy8qolJSUlJRUYSUkhEZlNKsAQLguIpCzg3RwG2AYwHYzLdTDQqF1vzDgSAwtKHyV1Um9t5FaYMihUJwxDO/QRPBl0rHRxXYo1LGOAeELpJvbTI1ZQh3PMiB8mnQsFqDQqI4aUGikhTqeIt08S2FYxwzSBSjUMZV0TCHdAYU6JpKOCYLHCx7HPJZ5jODRYTzGZidY6hhFOp4k3YTD4QIYDjVrpFrIbCEHwz4sKQydKbSDYfik0LlsxrC4ldR4rwGAj5CCrqSgG3N3UtCDVNxTsjRiYhLYYXoJhNI/v+/YM7Dowex/AAijImOhajIhlJKSkpKSKozYDGHl2gvnzrl49sxpZGVlFQgI3xOAMK9QyL9yKOTH7Y27hV5JoXjQ3j5fuNElKQwHhdZ7LBAU4W+T4I3mV81WH11Pmrm4xqiN6myWUGcpoQGESxgULhRSwrkmEGqYRTpmMSicKUDhaFIxlPwYSn48SQqmkMbA0KqRTiYdk5hFOPSCQicYOj02F3NItMCQV011ViPVzaTQWR/lUBi6fdQvnKTw5xEK+cIZJwAafph9piv5BQA0ILAnqeiQkI7m8WkoU7I0YmMT2QyhXCoj/fM7uLN30YPZLQaEDz5YHw88UNfTDz1YD9Vq1LEBYWSJaPgVXQKhlJSUlJRUIWQulVkwd87FM6dPFujsBAfCUCi0AyGHQhEM7Ykhh0JxvtB+u5AvneFQ6L50JoiNFGRJn/1cBbf4urMa6oRBDoQbScNGMyE0Fs6sM4FQM4FwlQMInxGgcCHZq6McCucIQDiC/BhMPgwmP4YwD2Z+nPwYwF5z1kg5GE70AEMRDjkgiqA4zuHxHrYnjpoAhwYUjnBA4WDSMMgBhe4nKaz6qLNC6rZoxt0cHA0QtCBQQS9S8Sip6E0aet1VDa069sQDjdrizrL3IC4uET6fVtg7hCckEErnxUnbuxU9mP3KgPBBJxA2Mg7T+/wSCKWkpKSkpAoj8w7hvDmzL549fRJZmfkHwvUCEO7MBxS6gWHoUXsnFPKFM7pQIQ0HhYFcbdVB3dNBCwpFINRcgXCNAIQrSMOzpNtSwkVhoHAcKXiCpYHDmUeQH8NJwTBSMIz8eIL8GEyKCYbDSTEXz0xhUOhMDL3g0M0TXOyspDrTRw6Go4mnhbq5cCZ0plAJWTRjQKEScqewp5AUittHuwrQ5+au7P3dGVj2JAWPkoo+pKIvaehPGoY27oD+w8bi8TFTUalaTURHxSEhwc8qowVOCCUQSufZpX+rtVEPIHzggXqoU+chTz/4QF0bENZv3B6RJWLkDKGUlJSUlFQhJRymn33x3NnT+UwIjbMTL0UEcnYxGOR+T/AOBoXbSTMXz7xLeUkMxduFdjC0NpHqrEbqdqIiGLKR1N2hVVERCu3poO5YLGOcrTCAUHcAoW4CoXOW0AmFT5Ifw8mHEaRgJCkYTQrGsK+GVYwiBU+SghEMGocwMBxEfkwj3baVdAoDQzc4dEKi8/VJgic77AaaFhjak0L7FlLrNEVuSaGVFronhbxC6nQ3Bwj2Yqlgb1LRj4HgANLxOAUwumlndO8/FG0e6YN7qtyPmJgExMQksoRQAqH0z+/knX2KHs5uISCs80Bd1K79IOrUeQi1az8Y4jp1HkLV+2sj7c7yJhBGR8UhEEiVQCglJSUlJVUICUA45+KHH5wtABDGYgMDQi8o3MGgcAdpNijcJtieGmp4x7T9fuEW0kLSQgsM+XkKEQyDAtSFnqywXgtdIGMHQmupDF8oY9wk1IWE0ALClaRjBQVCgNCZEi4gHaPIj5HkxyhSMJr8GEsKxpGKCaYVTGCvjSUVo0nFk6RgOEsMB7E66XTSzeUzbmAoAl048/caC2wC7Kv1fDIFbD8rHBSOEKDQqz7qXDTT20wM7VBoB8NQ83ooTwR7C4kgB8HBFMATFMCwh1qhZYfuqF2/BcpWqIzY2ETEx/vQplMfCYTSv4h/s7VRLyCsU9cVBC0gfBD3VbeAsG6jtigREQ1NS5ZAKCUlJSUlVQiZS2XmzZ1z8YNzZ5Cdnf+lMi8JQChCoT0ldIdCJxgacKjhXdKwlVkEw7dIw1ukmWDI4TC3pNANCkPtVRW1bxc1ltDwLaNuQKhjJel4jgJs26iOZyiAp8m+YGYR6cgg3YTBsaRgPCmYSAomkYrJpGIKqWw+0DpMP45UjGGJIYfCx8mPcaSZUJgbGIYzh7+pYexMIHnayKFwjA0KdQyznaRQPRfNiBVSJxT2dEChaA6CvVxgcCDpGES6AYIUxAgKYugDLdG07cOo/mATlClfCbGxiewOYaG2jEoglM6X79zzeNED2i0ChLVrP4RatR7wdO3adiCs17gdIiNjoOkSCKWkpKSkpAojCwjnzLp47pxVGf33v/+d58rohohAzm7SsdsFCkPBULN5u/nVgMMdpGMbqdhGGrYxMHTC4dsCFG6h0BqpmBRacGhA4Su5QqGYFvLnGgNC6zSFkRAadVHr7ISONRRwBcJlFLAtl1lCASwWYHAcSwEnMQicSiqmkf0e4VT2vUmkYjwpGMugcASbPRxEPnbHUMd0Zi84DGcOffyz0x1fxZ/JwZDXSPls4VjShaRQc0kKQ+uj/YW00D5b6LdVSK3zFFYiyGGwN5sV7EcaHiMNA1kqOJQCGEFBPEnJGEPJeKJWMzRo0RGVa9bHnWUqIjo6zjg70UUCofQv55TfYm3UAwhr1XoQNWvW8XStWg+gSrVatspoiYhoeZheSkpKSkqqkDIro3NnzzK3jF66dCmPQGgkhC8LQCjamRoaUKjZvCPksYodzNtJNeHQAEM1BArf8oBC65i9PTF8hXjyZwHgprBwqJnbR50waM0P6ng+T0AYsFVHZ5KK0eRnMGgkggYIqsggDTNJxVOkCmcoDDD8/t+XMIlVSY0KqYLhDArH2d5vQJwbINpB0f6aCIDTXX7GdMfPm8IqpJPJmiscR9atwydJZ7cKdceiGSMpfFyAwsfyAYUiCPZi77PDoG6DwVGUjLGUjAmUgiH3N8FDTdqiQtUHcGeZioiPT0JCgl9WRqV/Ufu2dy96QPvVAGEdGxDWa2xsGVUkEEpJSUlJSRVKJYiIqleoUG32rJmfnTtzCplZJ3DpUl4TQgsI95COPXmAwp0M/nZ6WsV7pJpfLThUGByqDAzVkLRQhMLX8giFop0zhuL2UW4nDPIbhM+TURddQwF2i1DHSgpgBQXM5TLPOqCQ10QnkoIpJggaQDeLjPuElnXMIg3/OPchAGBNrWaYwqBwDClsKY2CweTHU6RjJrN45N4L6pyeITiDdGRQIMQzKGD+PAMsjVlDMSm0oFALA4XGTOHjpGGAy1xhaIXUqpH2Mp+7wyCviY6gAIPBFEykFEymVDxRvTHqNGyFMpVroXSZCkhM8CM+3oe2Egilf2HftWdQ0UPaLQCENWs9gJo1a6NmzTqoUaO2CYI1atQ2n1epVtOWEEZFxsAvz05ISUlJSUkVWBHEEsLq1as/tGD+vL+dOZWNrMxMXMrnllERCHODQsOah1XsJgW7SLXZgEMFO0hxAUMjMXSDwtyTwoCrxeqoCINGOhgwoXAduSeExi1CAwiNlJAnhQEzKXyGdIwhP8aTgskCDM5i8DeHNMwj6yzFXNLxTHJ5AMBPOVcwg6WFRn3USBpHkB9PkE84cq8LcKgxuLMDn5szyALBmaSH2A6FARsUWvXRgAMKeVKom+qmwKMAACAASURBVFDoXDTzOGm2tLA/qTYoFMFQdB9S0JdU9CPVBoNDKIDhFMCTAgxOoRRMpzQ8Ub0xajdsiTKVaqL03RWQkOBHYqKCtp3kllHpX9apO/sWPaTdAkBYo0Yd3H9/LRMAue+/vxbuv78WataobQPCeo3aoUSJaOhyy6iUlJSUlFSBVZyIIju2b9+ve9eumUsWL/ohK/NEgQ7Tvxyh5+whDSIUuoGhYc3FKnaTij2k2Lxb8C7mnQIYbheg0C0ptNJCAwqthTNBvEK6KxTaU0InDBpAKMKgmBCupYArEK5gQOiEwrHkZ+mgghmkYiapmE0a5jIYnE/WaYr5pOPGjRsAgHnRqZjJZgunsEUzY8k4STGM/Gaq6A6GIvCFtxsMOsHQAMKAMFMYsC2a4fOExpIZe310OFknKYaQxuYKNdcNpH1dwLCPCYMK+pHKFshoGEQaWyATwEgKYgyriU6mFEynVMykNAxjQHh3pRooXaYC4uKSkJigoJ08TC/9C9v/W6uN5gKEXq5RoxYqV61hAmGDJh0QG5MAVW4ZlZKSkpKSKpCKExElJCRUGPr4438ZO2oklj+zFJmZxw0gvJR/INxLGvaShtzBUMUeF+8lxcN+7CU/9jDvFsDQSA2NtHBrCBjqjgppAK+RuGzGHQrdgNCaHQxgfQgQBsIAYXgoHE8KJpGCaaSY6eAc0vBuz8EAgO2PPoGFFMBC0nFu7QYAwLHZSzCbNDxFGjLYzCFfMsO3js4hHXNIx2zSGRhqNjAU4TA3P+XivEKheKeQQyEHw5HkvFVoh8LHXaBQBEPRHAYHkIbHScNg0tncYACjKIhxlIyJlIJplIoMSsNsSsNwMyGsgTvLVEBcXCKSklS079JfAqH0L+679/6GaqMeQHj//bVRvXpNT99/f01Uus8CwvpNjDuEEgilpKSkpKQKpuJERA8//PB9y5Ys+vy9rVuxZuVzOHbscIETQg6EXlBoWYRAbgX7SME+8mMf+fG+w/z1vSYU+l2h8N2QuUIRCgOeSWFegNBKB92BUNwy6oTC5xxQyOcJeV10OksHZ5GKuaRjHmng2tl/BJbG3g4AuP7TT5hPRp10FmmYSRqmsWU040lhy2X8ZsU0L2DIAU8EPTcIDAeGYn3UWEwTwBQKmPOE9juFfPuokRaOIF2YKwyfFPIKqWWVwaCKx0g100GrKmqkg+Mp2UwHn6I0zKV0jKjWGHUatkSZyjVxx13lERubgNjYRFkZlS4Sp+3qV/SgVsRAWL16LVSrVsPT1avVQKX77nfMEMYiEEyTQCglJSUlJVUAFScimpORUfnQ/v2fXPz0U6xdvRKHDx1AZuaJfAPhRgcQhsKhYeM1CwT3MXPw2y/4APlM7ycf9gtw6ARDPl8ozhWGg0LnXOFmBoWv5BkIAzYgdKaEuSWFK1hSOIH8mEwKA0INc0jFXNIwnzQsLBYwofD6tWsAgGfVMlhAAcxllVA3IBxB/pDZQxEQ+XyitajGgDtnvVS0/XsBwVYFlQOhtWgm4HqSwg0KQ+cK7UmhAYaKOVfo9GOkOtJB3UwH+VbRKZSCDErFLErDPErDyOoWEJYuUwExMRIIpYvOyo4eRQ9qv0IgNO4QpkgglJKSkpKSKoCKExFNmzCh0plTp/7yt4sXsWrlChw6tB9ZmflPCDdG6Dn7PIDQbicIqnifFAECDR8kHw5SkmARDi0wDIVCnhRapylCT1KEJoWbSWf1USsl3ETGplFnZZR7nZASvkgBvCAkhc+7QKE4U8jBcLwAhBkM0uZxICQNi0g3ofCvO9/HQtIxn80XziYdTzEgFLeNjiA/FpB99tALDkUw5HDo/Go9DmA28yzBTxFfPGPfPipuHhWh0Dpeb58rNJJCTdhAGlofFU9TGDaWyAywpYMGEI6kAEZTEOMpGZMoBdMoBTMpFbMpDfMpHSOrN0btBi1wd6UauOOucoiNTUBSksqAUFZGpX95l9k7uOhhrQiBsFq1mqha9X5PV6t6P+6tUt2aIWzaAZElouFXAhIIpaSkpKSkCqDiRETBYLDKubOnPvnkL3/GqpUrcPDA+8g8UbCEcB9pEO2EQeN1JwgqJggeZD5EfhyiJBx2+BDzQQEMeVq4m/xmfZTfLtzqAYVe9VE3KHSfJQy4VkdfFJJCEQpFMBSXzaykAGbGl8RklxnCeaRjAYPCJVGp+OJYFhay1+ax9xiVUeN4/WRz06iCiXFpWEg6e7/uCociIM6x2Q6IhgOudkLhUw4otG4e5g6FfAOpWB/1TgpDPdBMB8VlMhYQTqZkTKcUPEWpmEtpWEjpGFOzKR5q2hYVqj1gVkYTE5XCHqY/LoFQuqBO/63URj2AsGq1mrjvvuq4777qJgSKj6tVvR/3Vq7uOEwfJe8QSklJSUlJFVDFiYjS09Mbvvnma5d37dyBZ5c9gwP79xUICDdFaDkG7GlhzEHQgsEDpAgg6MNh8uEwJeEI81Fm/vywCYVJZpX0fQEKdwlQGHqSIv9JoQiGblAobhxdJ0ChHQydNVIrNVwdexsmkYKppGAGKXhK2DI6nwGgaA5yRjqoYoa5VEbBOLZU5un4UlhEAWY9BA69wDAUDp0ziAWDQl4fdZ6k8N5AqjtuFWrsLIUBfQMZGFo2Xh8k1EWN+cEAxlAQExxAOIdSsZDSMK1hJ7Tv2gf1mrVH2YqVEROTAJ9Pk0AoXWT+zdRGvYCwag0TCN1c9b7quMcBhFFRsXKpjJSUlJSUVAFVnIgoOTm5zcRxYzF9yiQ8vWQhDh86gBMMCPNzmH5ThJbDYc8dDC0Y3B8GBi0QTMQxmxNwlBJwlBJxhBJxmBJxSIBCqz5qnaXIfZ4wHBQG8gmFTjDU8wCGBhROidCF2qixWGY2myWcx8BwPnvMZwethTIappBx2H4s+TGqmIIlpGMx6VhMASz+BcDQDoV6SH3UnhQGPJNCt0UzQ0Pqo/xWoXFegsMgB0JeFxWB0JkQzqFULKA0TK/WGB269UP9Fh1QrmIVqzJauLMTEgilC+XfRG3UAwjvu+9+VKlSzdP3VamGeypXswFhTHQ89ICcIZSSkpKSkiqIjIQwObnNw506okOb1li0YC6OHT2MzBPHCwWE3lZygUGfDQSPm04wzcHQCYXiTOEuFyi0No/qhU4K3cAwFA4DHnAYcE0MJ5GfpYTGttGnGBTOZvXQuaQxIDOAcSapmM6SxUmkYhxbKPM0BZh1LGHmcMhTw/yAoRcchgNDawNp3pNCJxSOJK+ZQuOA/SAHCA5i3xtCmg0IR1MA4ymISZSMaZSMmZSC2ZSK+ZSKecXSMTT5HvQJlMM9d5RBQoIPcXFJhV0qI4FQulD+TdRGPYCwSpXqqFy5qqerVK6KipWq2s5OREbKGUIpKSkpKamCqjgRkaIoD7Zq1vRS6+bNsWjBPBw7ctisjOYHCF+J0HP2k5ZnGDwgzAtaMOizgeAJSsQJSrDZDQoPUqIJhW7VUec8YWGg0AmGBhxa9obDAF5ktsDQgsJ1ejlMZlDIk0J+huIplgg+xVLBDDIO0vOq6HjyYwz5sSpYHkspgKUmFBrOCxgaUBjAPAoUCgzDQSFfNOOWFPLto+I8IYdCPk/oBoUiDA5m7xnmAoQTKRlTKRkZlIKnKAVzKRULKBWLKQ1LKQ01S96JpEQFcXFJaNOxjwRC6SKzuqNn0QPbrwoIY+QMoZSUlJSUVAHFgbDSw53a/3nIgMewZNF8HD18sECVUQ6E3naDQcUVBjkIZlICMilesPGaCIYiFDrnCcMtmXFCodtJCjcwFL3JxW6guIGCtkU0HA6dYPhSoAImk4Ip5Mc0BoYzSMUMNl84g4x7hVPZVlEDBhWMJRVrkitiGQXwDOk2LyVdAERvMLSnhQEBDgMhYOgGhyIYhs4UGncKM8h5koJDYcCEQueSGS8oHCJAIPcQDyAcR0FMoCCmUDKmmylhCuZRKhYyKKxR8i7ExSUZQNhJAqF00brs3iFFD21FAISVK1dDpUr3ebpypftQ4d77QiqjcoZQSkpKSkqqYCpORNSra9cqT83M+Ou63z2P5cuexuFDB5B1IrMAQKjlHCA1LBAeEKqih0ixpYPHHECYSQnIonhXi1DIk8JDJhQmCZtHlTxDoXin0JkWWnAYzJctcAxiIwUZIAbxEgVDwFBMC+ck3IbJ5McUVgk1rGIqKZhCCiazmcHxpGB6fEk8SwGbl1EAyyiIZRR0wKFbaph3MDTgMBQQQ+EwNC10myuc6oBC55IZEQrFzaNPOMBwiACDIhCOpABGUQBjKchqo0FMpWTMYCmhAYUpWEipuL/kXUhI8BuVUTlDKF3ELrmrf9FDWxEAYaVKVXHvvVU8XeneKih/z322sxMxMfFQZUIoJSUlJSVVIBmH6efMqbx586ZP9r+/F6tWrsCB/XvNw/R5A8J+iIuLw2YGhN52zg0qOEx+IR302WAwk8FftsNOKOT1UWueMBHvUxL2kc+8UcjnCTkUvmuDQmPRjFeF1JkYija+F/T0q8wiIBpwaKSGPDF8kYImFD7PoPDFpNJYU7oqJhdTMZEB4ERSMIEUTCim4rnSVbHWdxeWk84csNkNEEMTw4CZGFpQmB8wtAOiW2IYrkLqvFM4kQKeh+ud5yicUMifDzWB0ABJY7GMkRJOpCAmUzKmUZBVR5Mxm1Iwl1JQPf1OJMT75JZR6VvC2v96bfRmAWGTDigh7xBKSUlJSUkVTk2bNk1bMG/OsZfWvYAVy5fh8KH9PxMQ+m0waKSDIhAmMSBMYOlgQggMGo5DFnMmxdtmCg+zpPCAmRT6sJd82E0+7CQ/3iM/tju2jzrB0F4hteDQzW9QAG9QEG/anBziNyiI1ymI1ygZr1IQr1DQTA03sMRwHbnPFq6mAFZRwLxb+JyLV7hat8GiCIfOxHCJJxgGXMHQCYdugBgODDkU8u2jHAr5khkDCgMeS2YsKBTB0A0IRzAgHE06xhKfJQxiCgUxjYKYQcmYScmYRSmoml4acXFJSExU5FIZ6VvC5fb9D9dGPYDw3nvvwz33VPb0vfdURvl7qphAWK9xO5SIiILfL4FQSkpKSkqqMIps1rTp3EH9++Y8vXghDh3cjxP52jJqAeFBUsHtBMKDDiA0YNACwuNhgPCk6ThkMxtAGIcTFI/jFB8yT2hPCu1QuIP82EYK3iUFW20bSLWQCqndBgS+SQETALdQEG8xv03Jrn6LkrFFgMPXKJklhvmDQhEMnXYDRREWRTC0EsMAlpIupIUB26mKhSSCoeH55J0aOuHQWSMV5wrtJymszaNu9wmd84QGFOomFDotAuFIBpQ8JZzAqqMcCqdTMjIoGfell0ZsbCLi431yhlD6lvBtux8renD7hYHwnnuroGLFSp6+p2IllKtYxbZUpkSJaDlDKCUlJSUlVVjdcccdKS2bNxk2b+7sfx05fBDHjx3L9wzhqw4gdLORDIrpoF+oiyYJdVE3IIyzWYTCTBMK43GU4nGYEnCIElhSmIh9lIS9DAx3kR87GRQaaaE3GFoOCBYBMIh3KBlbKRnvUjLepRRsc/G7lIKtlIJ3KAVvUQoDw2QTDDdR0JwtNKAw6AqFFhjqJiCGsxMYRTh0q5JaaWHAccMwFAztgOieHDrBcDbpZlI40wUKp1AgT0frORTytHCYDQZDgfBJCtigcDwFWH00YIJh1fQ7ERubiJiYRDZDKIFQumitv9er6MHtlwbCe6qgYsV7UaHCvZ5QWK5iZRMIGzbriOioOPj8ugRCKSkpKSmpQiiCiKhGlSr3zJ0z67OjRw7h+PGCAKGaw4HvIClhYNBIB/MKhCc9gFCEwixbUmiHwoMMCt+nROylJOyhJOymJOwkn0taqNig8C22eMZyAG+bIBjEVgriXUrGNkrGdkrGDkrBThe/RynYQSnYLoDhFkoJgcINrlAYNKFQBMO82gmHHAzFWUOjRhpwzBaGQqFXamjBYcAVDu1QaCWFVnXUmicU7xN6zROGQqEFhsPYcw6EIhTy6ug4CjAoDGASBTCZgqjKlsrExCSwyqicIZQuWids6/q/Wxv1AMKKFSujQoV7w7pshcq2ymh0VBwUVVZGpaSkpKSkCqPiRETVqlWrPW/O7Isnjh/NZ2U0FAjDmcOgGxCGr4zG4ZRgCwpjkU2xyKJYZFIsTlAsjlMcjlEcjlA8DlM8DlE8DlAC9lMCA8ME7KEk7GJgGJoWGrOFhnXmAN6hALZSAO9SENsoiO2UjPcoGTspBbspBXsoBXspFfsoFfsoDfsoDXspDXsoDbspFbsoFe9RKrZTKraaaWEKXqdkbKZkl6TQXh8Vj9mLXuth8T1OOBTBMLRGagdDLzgMB4huUMjBkCeFHApnmFDoPEXhPk8oQmEoGFrP7SmhjlEMCse4gOF96XchPt4nbBktSEKYIIFQ+qb69v/V2qgHEFaoUAnly98T1mUrVLJVRosXKwG/IhNCKSkpKSmpwsgEwrlzZl/MzjqBzAIA4WsRas5hUsDtDoP2dNC+YTQcENph0HAMTlEsTlEsTlIsTlIMsikGWRQjgGEsjlEsjlIsDlMcDlEcDlAc9lMC9lEC9lICdlOiBxga20gt69hGAWyjIHZQ0ARBAwJT8D6lYj+l4QCl4aDpdBykdBygdOyndOxjcLiL0rCDUvEupeJtlha+TikMCpNtSSHfQMrB0N06nqcAXiAdL7D3Ot8fWj0N5gEMg3iagp5waAFiMMzMoXtaKEJhXk5RcCjk9VGvtNDpEQ4ofJJ91gmGVdLvRBybISz4llEJhNI314H3Hi16eLuVgLBcRZQpX8m2ZTQiIkoeppeSkpKSkiqkbEB46mQWsgqwZdQJhN7mMOgFhIm5AuFpihEcjdMUjVMUjZMUhZMUhWyKRhZFI5OicYJicJxicIxicIRicJhicZCB4fsUj32UgD2U6KiRWicqtpGGbaRjG+nYTgHsoCB2UjJ2mSCYgv2UioOUikOUhiOUjqOUjmNUEseoJI5SSRyhdBxmcPg+pWOvAIXbGBS+SSl4jZLxCiWbi2bWUxDrKGg7Yu/m34WxCIdicihuL7VDYZCBoZUWWmBomINhXuBQBMNQKOTzhG6nKNyWzLgnhW5poRcUimmhCIZV0u9EfLwP8fG+QtwhlEAofXOdsK0ryu97ougB7hcCwvLl70W5chW9XbYCypS7F2l3lkfdRq1Rt2FbREfFQtNTJBBKSUlJSUkVQrbK6OlT2cjKyv9h+tcjtJwjpOBILkB4RADCoyFAmCQAYaIrEHIQPEPRzFHMkThDkTjNfIpK4CRFIpsikUWRyKRInKAoHKNoHKUYHKYYHKQ47GdgaKSFvEbqN8FwB6nYQRreIx07KYBdFMRuSsY+SsZ+SsFBSsVhSsMxSsNxSscJSkcmlUQWlUQ2lUQW3YZMKonjdBuOUkkcppI4QOnYR+nYTWl4j1KxlVLxFpspfNUBhVZSaPl3jucvko51Hn6R9BCgFOcSvdPCoHDcPmCDQy9AdINDEQzFtFCEQnGe0IDCgCcUiklhXsBwhItFMOSJYeX00khMVJCUqBZiy6gEQumb71K7BxQ9wP1CQFiu3D0oW7ZCWN9d7l6k3WUAYb1G7RAVFStnCKWkpKSkpAopEwgXzpt78czp7ALdIRSBMLzt6WB+gPA0xZoweJaimCNxjiJxjiJwliJwlorjLBXHGebTVBynqDhOUnFkUQQyKRLHKRLHKAqHKQaHKNZMC/ls4W5zG6mCnaRiJ2nYRTp2UwB7KGjC4CFKxRFKw3FKQyalI4tK4hSVxCm6DafpdtOn6HZk023IpNtwjG7DEQEKeVL4DqWy6miyWR192UwKA1hnOhT61gt+iQLmwXtuCw7DnbUIYiUFXdJCEQzDw+ES0yIYWomhEwrnMCj0mifkUOjcPBquPjrSAwLDgeFI0lGlpJUQFhgI4yQQSt98B/8Xa6MFBsLyuLvcPUi7y1oqExUZK89OSElJSUlJFVIWEC6Yc/Hs6VPIysrEpUuX8pUQvhGh5RwlBdzeMGiBIIfBvAOhBYPnKArnKBIfUAQ+oOI4T8WYyfQHxQjnihHOEuEMEU5TMZykYsim4sikCBynSBxlYGikhfHCNlIf9pAfu0nBbtKwh3TspQD2URAHKIhDlIIjlIoTlIYsSsdJKokzVBJn6TZ8QLfhPN2O83Q7PqDbcY5K4QwDwyy6HcfpNpYUlsReSsdOSgupjornKIykUAQ9HS+ZDmADBbCBdGwgHS8zbzBtB0SeNlpgGHRUSIN4jtnaRhoMgUMLEMNXS93uGhpgGBSSwkBIUuiEQisptG8fdSaFzoUzot1qpNyV0u9AfLzPOEwvl8pI30JO3P4/WBv1AMKyZSuiTJnyIb777nLscTncVdYNCOUMoZSUlJSUVGFkAuGCeXMvnjt7GlmZJ/INhG9GqDlHyQ/Diov9NhAUYfAYg0E7EFpnJ/gSmTMUY8LgB1QC5ykC56k4PqRi+KgY4aPihN9zlyB8xPxhCcL5CMIHxQlnixFOFyOcJEIWFccJKoFjFIkjFG2mhXwb6T7yYR8p2Ecq9pGG/RTAAQriMCXjKKXgOKUim9JwitJxlkriA7odH9Lt+IhK4fdUChfoDvye7sCHVArnqRTOUSmcolLIottxjEHh+5SOPZQeUh015gmD2EQBbKQAA0PdZg5/GwVvYhZf44DIodJIGoOOtDCINRR0pIUcDINYQclYTsk2OPQCRCccLqGgLTEU08JwUOhWH52UCxSGSwu9Fs8MJx2V0ksjOjoe/8/eeUfHeZ5X/k7vvaGSAFjUrC5bim1JVLNVKclySV0nTjbaJLY32U2cbMquk5M4cZNkdcmy1a3GJoq9VxC9EL0XNhR2imAF7v7xvd8333wzg0KQguTz3nPuATEYFA34B3+693kel8vPhXKGUPpT5qJ1/33mIe4TAMJ5867g3LmXjes5869kvh4I7S6GQrIyKiUlJSUlNR0lZwh/9O/9u+trWVFWfgFAGBrZiSAzOzCO9TDoT9symjkdVGCwfcEdbLvxJjaaFAhstoAtNrDFDrY4wBan4mYH2OQAm4vy2X7XAtZZwBoTWAWwAiYdFCoV0i3wcBN83IQAyxbcx635V3ITItyCGLchxh1IsBQ5LEcuq5DHWuSzHoVsxCy2zfkiuxZ8ja2YzVYUsQVFGhjuRhFrMZtVmMUyFHI7CrlFpIRrkMcVyOVS5GqnKFYveIhLLvuCBoWKMwFghL9BhIsKruLKBQ/wN4gKx/i2sBEMX0PqBtO9pWUs+68nBBTGtbQwExgm4TDB/tIyPu+ercFhX2lZmntLy9j46jv88DvfTUkLjVDYXVqWdqNQrZAaoTD1TmFsUlBohMDv6nx1fjFdLh897oC4QygTQulPj+Or/9vMQ9wnBIRz5szP6rlz5qcA4e13P0y7XVZGpaSkpKSkpqtkZfQn/9nfsLuOFeVlPDTFGcLFlvBIKYLUOxMAlqbYCIPJuqgeCNXZwVrYWe8JkiTPDg7yyOLFPLp8Oc8fO0aS7CwpYLsLit1guwds94Intm7m2PlzPLFlI48sWczTXZ0kyaFFH4i00KSrkDpYcc0XSJInu3t4YPEyHtywmedPnebY+fMsdc9iKRIsQw6rkCtgsICn+vo5euoUT6zdwqOLV/Dsvv0kya7IdWxDEVtQzCYUsR5FrMFsVoiUcCsKuBEFXIt8rkQuV8WuIkl+vG8/exYvZ/+qdTx/+jQPt3fwN4gJRzS/gygPNrfy3OnT3LN6PbsXf8gTe/aSJJcWXs13BBy+rQNKPRQqW0zjVKUmhQoYJvgC4lpiaATEw+3K6/iSr0SDRJIp6eFTiPPF2ddx9d/8Hw63dpAk+6tqMqSFys+gJoXpJymSaeE/TjBXOF6FNB0GlYP2n8svotPpkVtGpT+V/q2rjWYBwrlzL+ecOfM0ACwpmceSknk6KJzHknlXMH/OFQoQ3vUwHQ43IxIIpaSkpKSkpqUUIGxuamBFeTkPHZoOEBrBL5NVCFRcBh/L4DPAoEeXDjpZBzvHxsbYFIqwESY2mcAWC9hqAzuiPpJkz+Wz2ekDuwNgdxA8NzzEw88+wc4A2OEHW31gswdsdIEnm5t4orY2BQrL84tJktvh5jZ4uQ1+cTsxzMr5CiiWIcFK5LAaeaxHHs8dPcbBnz/HNsxiO2azE0XsQjG7A58jSXagmG0oYjOK2YAi1mE2K7WUsICbUMB1yOca+2yS5HL/XC5Ggu8jzvcQ57uIsfanv+DZkyN8B1HN7yLKkeGDbH/1bb6HKN/XeZF3Fknyg/AcviueryaGSgU1FQpJ8mBjMz+89xtiC6keDFPhUAVEVb/0lWiQSDKtXqpfSPMkYuzauoNnT59OSwtJptRHk1AYTzten3nZTOa5Qn1SmA0Ir84vptvtp9cbFJVRuVRG+tPl4t+m2mgWIJwz5zINAjN7LkvmGoDQ7mYsniuBUEpKSkpKahrSgPBnP/2xAMKpL5VZbAmN7EKAE9unwZ/e5cIV8LICXh0MurXZwZGubnY88BAbYWYTFBhss4HtDrDTBfZ+roTnhgbZGwL7wuDem+aRJPuiYG8U7I6AXSGwIwi2+MAmN0iSdValQloJE8fOn2dlQbE4aO/hDvjEzGOIpYhw7y9e5NDbi1iNBGuRy67H/pgjLe1sRSHbMYudmM1uzGY3itiNYvZf81We//gkO1CckhKqC2Z26GqjJLlh/he5DDlcggQXIc4PEON7wkc7ulj+1//A9xDle4hy/W0P8ET/Xn6ACD9AhIt0/gARLiv8HM+ePMn3xfONaaEyl6hAIUn+GnGeOnKUryDOXwq/rPNLOq/51p+x9pXXSZK/8pVooEgyrWb6DBJpqeH+6jruq6nT5gt/Kn4GpUIa18AwU4U021zh32epkGZLClUg/CuRELpcPnq9QT4kt4xKfwqdWP3tmQe5SwyEJSXzWVw8V7MKgvrHiudevZXZeAAAIABJREFUrgHhbXctpM3qlEtlpKSkpKSkpikNCH/+s5/0t7Y2XxAQLrGERsoQYLqzw195Cgj6BAgqTsKgi7VwsA52kmQDzGwE2GwGW60KDHa4wC4v2BtUAK8/Bu6JgycWvcuh736He3LB/hywLwH2xMDuKNgRUtLCU12dbLCDdVZl2QxJlsMqDtq7WAqvqLUGWYYwy01RnmxrZw0SrEMOSbLZPIttKGAHCtmFWezBbPagiD0oZjeUxLErdgNbxTxhPYpYLU5R7BC10U3Byzh67hxXIJcfIodLkeBixDUofB9RfmCKcWx0lO8L4CPJpb5ZXIwIFyOsc4SLEeUiREmSi92FGhS+mwEKXxcw9qp4+5qjgL9CnK8gzleQ0OBQD4gk+bJJqYj+2leiJYkkU1LE8cCQJJ/Uls4o76tpoR4K/x3xScwVph+xzzZXmJoUispoXhG93iC93qA8OyH9qbR/xe/OPMh9AkBYVDRHcwoIFs9lcdEcDQhvvfMBfvmOB2kx2xiJysqolJSUlJTUdKQB4U9/8pP+ttZmURmdLBAqldGlluBIJtBLwl66Kw2ugpdV8LAKHgGDbtbCyTo4WC+AsBFmNgNsFelghwvs8igwuCffxdFTp7gvB9yXB57bv5cH5nu4vxDcVwjuLQD788DeHLA7BnaGwNHTp9nkBhscYOMV80lS3Cy0sQxOlsEjFt0EWI4Q237/T3l03WbWIsZ6AYQtyGMbCtiJAgGEs9iLIgGFRRz6wb9x+KfPaEC4G7M1INyJAm5FPrv/4yl2PPsyVyKXy5HDZUhwCeICCmNcpAc8c5SLEebY6CiXIMylwssQ5jJEuFR4CSKs/u4P2PbWO/xAVElVKHzHAIUk+TpiXPfQH/Bwdy9/LWYLf5XBv5l7E08ODfMV8Xmv+Uo0YCSNc4ipM4hJOIzz/NmzXPKVb2obSUnyZ1DuFiYXzihgqK+Q/ivikzxNkf2IvbE+elXebLpdPvr9ES587E8ubIZQAqH0JfZvTW00CxAWF89LAcJ0l7BozmUaEN5210KazVa5VEZKSkpKSmqaSlZGf/KT/taWJlZUTB0Il1kCI0bAS1pN/dJdrdnDanhYI1wLN+vgZh2c3A0HG2BnIyxsgoktJrDNCnY4wC4X2OMD+8NKunfw9+7lgXxwYBY4VAwOlYCDwgeKwH2zwD35YF8O2H/THI6eOa3VR3fbwTqzcrOwClZWwM5yuFgOL8vhZwWUhTbViLIWMbZc8UUBhLlsR74AwkJ2o5A9IinsRhH7LruD548eYytmsxGzWS8O1pfrgPB4WwfXIperkMOPkOCHiHMZ4lyKGJcgqvlYby+Xewr4UXwez508yWUI80OE+SEiXC78ofAyRLh63o0KRAqg/CBLUkhSu3c4NjZmOGyf6qO9fXwz90pt9vANX4kGjyRFspiaKBrh8DnEue7v/y+7t+5ISQz1Zyp+ingKGE40W/jPhrRworlCPRRenV9Mt8vHYDDKh7/+nQsCQrcEQulL7JzfltroJIFw9myjk0D45Tse4IK7H6HdJs9OSElJSUlJTVe6GUKREAogHBoa4smTJydVGf3QEhjJBHzJxM+TBn01KQCYdB08rIOL9XCxHk42wMFGWNkEC5thYqsZbLeCnU6w2wMO/+PfcvTUKR75zx9yf14SBofngMPzFA/NBQfnggeKwcFHbuXphjqOnTvH7hwr2wJgixdsdIK7reJWIcysgo2VcLICbu79+dMkydb7HmMNIqxFlN0P/QGP7SgVQJjHDuSzCwXsFlDYjVnswmx2WOcIcFSAsA6zWIVClqGQOwQQkuQ65HAVcrgCCS5HnB8ixmWIcSmiWurX8dpbXBko5s5H/4iH6hu4HGF+lMHLBSQuE9XSJaJGmkwKYykzhST5JmJ8A3Hu3VnG8v/5T3wd8TS/YckVaaLyPkm+7Svha4hrgKhPF41wqAfDN2Zdz1PHjmmJIUlxxzBZI1WWzsQzpIXxcdNCfYU021yhHgqvzi+m1xtUDtNfYGVUAqH0pXZgxe/NPMxdQiAsKpqXAQKTnjWrhLNLkkB4+90P0+nwyBlCKSkpKSmpaUoDwid+/tP+9rYWrTI6FSBcbvGNVIu5v2pt/i/pWs0q8CVdDw/r4da8G27uhosNcAkYtLMJVjbDwhaAbWawwwaeXLuap+pqOXriBMdOn+bgnddyoAAcLAIPzgEPzQcPXQYeuhw8eDl44r9+wDNbV/Ncfy9J8sgLv2BPAuwMg21+sNkNNjrEAXuANbDwyNIPeaK2jqNnz/Ls4cOsCxWxFmHWIcKeh/+IQ2++wxYk2IocDQrVpLAThezALLZD2fjZJA7X16KQlSjgLhRwB/K5BXkaEK5GgiuQ4EeIczli/BBRLfH7EBG2Pv8yd/3ZX7Hmz/+aQ7vKuQJhrkSYKxESDnOFsAqGJLlMVEiNUKgmhSRT7h2qgKj3W4ixa+Ualv/d/xVVU+V57/iKNZjUw6IKia8aAFGFwzfzriGZXEJDMmXxTBIMYxPWSDNtIk0unEluIc22gfQasWXU45nGHUIJhNKfgEvW/fnMA90lAsLZs+dy1qyS7C4sTgHC2+5Ul8rIyqiUlJSUlNR0lATCJ37W36EDwqlURj+yeEfS4c+tq36qiZ/i3XAJ8FPcoFkFQScb4WQjHGyCXcCgha0A281gp12pi/Z6wf4QuC/fQZI89Lt3cbgEPDhPgcHDV4CHrwQPXQkeugIcvgwcnAPuLwKPvv4KR0dOsisqNo96wSaREtaZwFqYWQ0bq+FgFdysjShgV4sg6xBm98N/yKE332ET4mxFDlt1SWEH8tmOArahkK0CCBtQyDoUshoFLEcBdyGf25DPLVBSt7UCCFcizhWI8SNEhSPCYbY9/zLXBopY9ugfcmhXOVchxFUIcbWw+v5KhDQoVIFQmStMVkffF9tL3xVgpz9m//GBAe2ovd7K82KaSfJ9X7GASQXq3kJcbDCNixpqEg71YPju7Bt5dO9eLTEkmbJ85hcCCp+YdFoYywqFyQqpMldohMKUhPBC7xBKIJT+BPxbURudIhAWFhYn3xbPT6uMRqI5EgilpKSkpKSmoRQgbG9tZnnZVLaMKkC4wuIeqYOTetcL79bmAB060FPcBCeb4EpzM5zCDrbAzhZY2QYL2wB2WMAuO9gtgHBPGNwXAw8UmJU5whIlHTx8OXjkSvDIVeBh4YNXgEPzwQMl4L7Z4NmeLvZ/6UotJWxxg412cLcZrIOJtbCyBnZWw8VqeLh77jU8OzTMOgTZ9sV7eebAATYixibE2YIcDQxbkcdW5LEFBWwrvIkkWY8C1iKflShgGfK4A3ncilxuRi5PDQ1xLRJcgzhXIcaViHEFosLJFHC4sorrfIXceuNtPHvsONcgxLU6rzHA4WpfIUlyuaiPLtVtINVDIUm+ixjfEVXSFTcs4OlDh7V7h+8iyo33fYsjQ8PaGQz18xb5ivmuDizf0QGjCopvZoDDxrffZ9O7i7TEkKQ2Y6gHw8nXSFPTwkwV0mxzhVfnF9Ht8tHtVg/Ty8qo9KfTvxW10SxAOGvWHBYWFmd3QVEKEN5xz6O025wMyhlCKSkpKSmpaUkDwqee/Hl/R3sLy6d0dkIBwpUW10g9HNytc4Nwo1b7dLAJDjYLt8A5rlvhZCscbIWNh199jcP/8R9sB9gpgLDHBfb5REIYAwfywNETJzhcrAAhSQ0Ij3wOPPw5JSkcugwcECnh0Hce45mGWnZFwTP79rIt5maTA2ywgPUA62BmLWysgVPUX70iJQywDiGR/EXZiBgbEWcTEmxGDpuQyybksRF57PzyIzy4fBVrkM8q5LEceSxFHrcjl1uQw03I4f5lK7jr0T/gGsS5GjGuQpSrEBEOc7UwSa6zx7kOQY6eO8f1CKZ4HYJci6AGhuUPfouHm5r5kW6mMD0pVCqjetBTYe99c1w5eYEoz585yw/En/VbT5f5isTj4nMQE6AZ57uI8x3EM8IhSS65/g6RGionLNQ5w8mCoVoj/ZFh6Uy2tDD1kH1yrvBq/R3CC0wIJRBKf1Kes+7xmYe6SwCEhYUlLCgoyu782Swsmpdyh9Bhd8uEUEpKSkpKaprSgPDJJ3/e39nROsWlMgoQrra4Rhpgp+pG2NkIG5tgE5VPxS2wCcizsxV2tsGhs1Nn9TE722DjwD/+M4+8+CI7BBB229KB8EAuOHr0CIeKlcpoNiAcvkxZMLO/CBx4dAHPNNSyOwqerK5kR76fzU6w0QLuNqlAqKSENXCxBh6SZA0CrBNbR+sR4W5E2YAYGxBnAxJsQA53I5f1yOGZA4Nsmv9lViGXFcjlLuRyB3K4DTncggQ3IsGKe7/Js0ePcS2iXKM5IpxMAElyPULcIL73RgQ1b9CBoQqFx9o7uHHuDVyhWzSzVDdPqAc7FfZUV//zv7Hj7fe5CFEuRpSj589zMaJcIj5/ifi85b4iLhHPIdWNpjFxPzETHMa5eO5NHBsb4xu6xJCkdvfwJST4IlJPVRhrpD/PkBYaofCHE0Chumzm2oISejwBut3+C54hlEAo/Uk5d/UfzzzUXWIgzM+fPTEQ3rmQFrONobBcKiMlJSUlJTUdmQHg5ptFZbTtwhLCtRbHSCOsYhuoVSyBsbIZNrbAylbhNljZDhvbYWMH7AY72AGn5nY42A67eK6Fo6dPsxNgl1kAoVPMEAbAvVFwf64CgUNF4HCJ8ufD17t4+EqlLnroSqUyqgLhgWJwZMNKHvy3f2BPHDzw7cd47sgRtjjBRhvYYAbrYRJQaFdSQqufY+fPsxp+1iDA0/sOcM//+ifWIcI6RFmPGOsRYx3irEWCtUhwbGyMlchhOXK4CwnuRILbkeBWJLgJcW5EnOtFurbOkuBaRLkWYa5FmOsQ4jqEuB4htv/nz3loRyk3IchNCHJ4x062/uBfuBlBbhaP6cFwnYDG1WKm0Lh9VIU6PcjprQLfUkR4pKGJNd//ey7TLbj5UGwwXeGbnfL+MkS5DFFxMiPGxYilAOJ7Av62fPsv+LYhMVTnDFPBMKGBoXG+UE0Lf4I4fyzAUE0LkxXSmFYhTV02k5wrvDa/mD4xQ7jw6xd2h1ACofQn5eBnvTaaBQgLCoqZnz87u/NmpQDhgrsfoU1WRqWkpKSkpKYtAYQ33/LUkz/vb29rvSAgXGexjyhnISwCBNUlMIrbYGE7rGyHhR2wshNWdsLGTtjYBRu7YGcn7OyEg51wshNOHSgKIDxzhgN/93cKEFoFELrBPr8yR3iur4cnly/h4Gzl7MTR79zPsdFRHrpcWShz8Apw+HJlhnBwDnjgChdJsi8X7Ikrh+rHxsbYdfO1bLKrQKivjTp47vhxtj76TVbDx2r4WS2gqxZh1iLCGkRZgyirEWM14jwzMMjO7/2A5UhwFxIsRYI7BPxsRlwAYYwbEGPlwt/jmSNHuQ5hrkOY6xHW0sDN3nzxOUFuEd4qvvdW8b4KhioUjuzbz8Yf/Is2T6gumdFXR9W0kKS4dai8r37sUG09d/3xX2hziOqCmxWIcIWosK7xzdI2m5LkR4hyufCHiIrTGQocLovM49joKLsXLdNSw98gzrehbihN8DVt+UxCmy9UF888h4RICxMZl84oUBjnjxDXFs4Yk0L9vUIVCq/JL6Lb7ZdAKP2Z8dz1n+HaaBYgzM8vYl7erOzOLWTB7LkplVG7Xd4hlJKSkpKSmq6UyujNN9zy9JNP9Ld3XBgQbrDYRlpgZksaCJrZDjM7YGEnLOyEmV2wsAsWdsPCbliFbeyGnd2wswsOYRUSbQIglZTwTE8P+2+8jt12sMcNDjx6L0dPneKZ1mbuz4VyemK2cpT+418/Q5I8/v1vcPhKK4fmg8ML5vDUtk0cGxvj3qsiGhB2hcB2Hzg2OspjG9ezZf5c7hZA2PPHf0aSHHj5V6yCW9xY9LMKAdYWXkmS7Hn8r1mFMKsQYdPvfFVJK99byjLEuAsx7kSMOxDjVpEGbkKMGxHjRkS5AVFuQIT73l/K8yMj3HXzXdyIEDchyJbv/i1JcmeshNsQ4DYEuF14Z6CAJNn2F3/DrQhwC4KsuPkunj9zlgeWLOc63aIZdfPocoS1A/bLdLcKl+neVw7dJ89WHKrfzZUIc5WwfqZxvW9Wyvvdr73JLuFO4cGyCpLk6Pnz3HzPoyI5jPMDxPm+AEOSbH7tLTa99hYbhRuEd7/2Futfe4t1r72VkhaqJyoyVUiTSWE847KZf9Qtm7kmr4hOh4ceT4ALH5NAKP3pd96aP5l5sJthILz97odpt7sYlpVRKSkpKSmpaUmrjD715BP9nR1trJgSECp3CDdYbCOtMLMVZrbBxDaY2A4TO2BmB8wCBM3shpndsLBHuBcW9sLKXljZAxt7NDBUgFBxEgiVrwOerKykqmMfvMe+ALgnAu6NgQfywIFC5R7hYAk4NAc8/uzPtOef7WznwBfncG8huCcf7EuAPVGwM6gAYasLbIl4eXrfPu1z+v/jR6yGndVwsgpuVsLDSvhYCR8rEGAFguz64b9rzz+0bQfLEOUuRFiKKHcgxu2IcRui3IIo6x7/Hjchyo2ICIc1b0KIhyqrta/V/IN/4nYEuAMB7hQu1XknAmz52/+jPf9g6S6tPrpezB6uRlico9Afr09WP0sf/56AwIhIAsNcgQhXIsyKx7/H1dYY1yCszTKqVdbqx7/L9bYY14taa/Xj39Nc9fj3WCm8ChGuRIQrxCmN5brkcDHiXIQ4tz7+fW55/Pvc/Pj3uVF4vfDax7/PNY9/n6se/z5fQkKXFiZS0kJ9hTR1rjAzFKoV0mvzS+h2++n3h7lQLpWR/gw4tPL3Zx7sLgEQ5uYWZndOAfNnzUlJCC0WByPyDqGUlJSUlNS0pKuMTgcIrSNtAFUrMGhiJ6DM/cHEbpjYI6yAoJl9sLBPAGEvbOzNCIU2kRKqKaMyR9hlhZYS9nrBviDYHwH3xsF9ueCBAnBgNjhQrIDhQAl4oAjcPxvcN0uBwf48sDcOdkfAzgDY7gVbnWCTXSyWEQlhDayshp1VcLISblbAwwp4WQ4fy+FnGYIsQ5C7EOQuhFiKMHcizB0Iczsi3IYItyLKLYhwMyLcJJwEwRA3CW/WKqEBHQj6WQo/dyHAXQiwDH6W6d5XwXA7AtyqmyncIMBtDUJcJc5XrEiBwmRiqDwW0UBQTQLX6CBQrbBu0C2z2aSz8liIGxHiBlF7VSuwaxDlakS5ClGuRCwFDPWJ4Xti+czbiPMtMV/4GhJps4XZKqTqMftMSaFaHzVC4bV5RfR4AgwGozIhlP7MeN76/zHzcHcRgTAvbzZzcgqyO5HP/MKSlITQanUwEIxKIJSSkpKSkpqGtC2jTz+lAuHUD9NvtFhGFBBU3CGswCDYDQgQBHthYh9M7NOAUIHCvhQoVICwW6SEnYaUsNMkzk/YwC4H2O0Ge/1JKNwTA/fmgnvzwH0F4P5ZivfNAvcWJGGwLwH2xJS6aIcfbPOALU6wyZY6Q1gDK6tgZyWcrICLFXCzHB6Wwctd8OmgLMidCHIHQtyOMLchzK3CCgyGuQlhAYRhDQKNILjNAIJlAjwr4GcFfDr7BZD6dVCYnClMTwmTULhCmwVMzgRmB0EV/gLcjAC3wM8t8HMrAlmc/Bk2CUhMAmKEa3VwuAIxAYZRLTF8PwUME3wTcb6OBF8Vs4WvICFmCxMp5yn0UJhpA2mmRTP/jBivEwmhxyPPTkh/dpz/Wa2NZgHC3NxZUwLC2+4UM4SyMiolJSUlJTUtKQnhDTff8vTTT/X3dHdqZyemkhBuslpG0mDQpMCgEQj7BBD2wyw8eSDsgEXUUMEOswKFnXawywV2e8AeP9gbAvsiYH8M3JNIguHefMV78sD+HAUGe2Ngd1ikgz6wzQ02O8BGaxIIazMAYTncGgyWwsdS+LkTfu4QILcdQW5DiFsR4haEuAVhHQyGDA5mTAWVRNDHcgF/lfCJucWkK8XHykVaWCo+d6sGhCFdShhOgcJM1sOgCoJqGqiC4Fb4uQ1+bhfeAZ/OAd1roHibWICzBSFuFomoAodJMFyJKFfoltCkp4VGKIynbSFVk0J1pjB10Uws5YC9cdHMtXnFdLl89HgCfOhr35ZnJ6Q/Ew6v/IOZh7uLCoSFzEnkM5HN8Tzm6YDw1jsfot0mgVBKSkpKSmq60iqjzzz9VH9vTycrKyouDAhNSSDsNAkgNAkYNIG9JgggRBoQ9gsg7EupjaYulukQQNgOC9thUr6XRXGnQ4HCLg/Y7Qd7gmBvGOyLgn0xsD+uuE+4N6bMDXaHldlBNR1sdYLNduUwvXKHUAHCathYCTsr4GQ5XCyDm7vgYSm83KnBkF8AUDIhS27/TAVAvVUYVJfF6FPBJAh6WQ0fawyuFmBYgYBWWd0hIGwLgtwkkrl1upRQhUKjjalgJhBUAXAnvCyFl7uEy9LsE8mpCstJSNxmgEMFDCMCDJUq6YciLVykWzrzG0OFVIXCl6E/ZJ/IAIXKSYpsdwr/n0gIPZ6AAEJ5h1D6s+P56/9i5gHvIgFhTk4h44l8xuN5KU5oj+Uyr6CY+XOu4K13KkDosLslEEpJSUlJSU1TGhA+/fST/b093aysqJzyYXpjQmgEQg0KswBhekJo06WDyVuF6umKdpiVeqoJbLeA7Tawwwl2usAuL9jlA7sDYE9IAcPeMNgbUdwTUUCwKwR2CRhs94hlMvq6qElNB82sgo2VcLACTpbBxV1wsRQe7oSXO+DV0rJtoka5xVCZzGYFtgI62EqHwWp4WQMva+Flnc618LIGflbDz0r4WY4Ad4nK6nYEuVUA6EZR1VyrSwlXI31jaDYYVBJBH3fAq4FgGTwsg4fl8LACHlbCbbCXlfCyAl6RYPoEJAY0ONwmfkY9GK4x1EiX6tJCIxSq9VHjTGF6dTSedfPovyLOHyLG6/KL6fH46Xb7+eCjMiGU/uy4YM13Zh7wLhIQJhIFaTCodyyWy1wBhFpCaHcxEs2RQCglJSUlJTUNicroDbc88/RT/Xv6+7SEcEpAaJl8ZbRXq42aU+YI9dtGu3W3CZMwaGcbbGyDVZy1MLEVYJsJbBNQ2O4AO1xghxvsFGDY5VfgsDuoAGBXUKmIdvjBDp9IBvUwqEsHa2BmNSwiHXSwXINBN3fCwx3wcDt83Ca8VczWbRazdqnLVlIXsehhcJtI3krhY5kAqSoBgwoIelgPD+vh5W54WQ8v6+BjLfysMaSEpQhyu6irbhYLXtaLQ/drDFCogGASBtWlMZt0MLhdwGApPCyDm+UC+qrgZjVcrIGLtXCyFk7Wwck6uFgHF2vhZh3crIWbNXCzWmxmrYBPW4iTXISjgOEGMWOopoXLtQppLA0K9TOFqfOEyZTwSST4cyTSbhTqN4/+K+K8Ll+pjPp8IT4oK6OfTS//Jj0ffI3utx6m+9cP0v3y/XQ9fy9dT3+FrqfuoeuJu5N+6h7l8efvpfvl+5Xnv/UwPR98Tfk6M/3fMgVHPou10XGAMBbLZSyWqwGg3tFoDnPyi5SEUMwQWi0OmRBKSUlJSUlNUxoQPvvM0/379/WzsrKSBw8evGAgzLRURoFC/ZZRE3thFk6en+jRgFCfDjoEDNrZChtbYdXuHbbAxBaALWaw1QK2WsE2O9jmBNtdijs8YIc31e0eZV6wza2AYLNDgcHGtKqohVWwshJ2lsMh0kE3S+EWMOgRIKjCoI+b4ecmAYNGEExu5QykVTF3wsdd8LJcpGvV8GgwuFu4AV42aFDoYx18upQwwPI0IAxrQLhOlxLqrT8jkZoM+rhd1EN3wSNA0MUqOFkDJ2vhYB3s3C3cADsbYWeTzo1wsBEONsDJ3XCxXkBiDTysEltad4lK6TYEuEUkmutEWrhSnKlYhmhaUvimYftosjqaSLtRqJ6i+LFYMPMjxFKWzFybV0yPJ0CvNyiB8LPkRY/R/cZCul+6T4G8J7P4qQwe57nul+6j+42F9Cx6bOb/Gyfhz1xtNAsQxuP5aRCoh8FoNKEB4ZfveIC33/UwbTYngyG5ZVRKSkpKSmo6SgHCgQN7NSCcypbRTdqWUZPm5NkJk3Z2QoFCs7BFg0HlLmHySL0+HUzCoAKELbCxGRZhM5thYrOAwhYBha12sM2hgKEeDtvdycdanQIG7UkYTF0kY2a1gMEKOFgGZ4Z00KtLBn3crAGhnxsRyOhN8HMz/NwsPm+bmEFMTQc9rIFHSwYVGEwCoQKFPtaLlHB8IAzrgDCipYTGu4L6TaJbMiSDlXCxGg7WwC5A0MYGWNmoA/RW4TbtzwrAt8LGZtjZpINDPRiqW1LVtHCT+JnX6OYK9RtI30GcbyEh5gmT1dEXRXXUOEuobh1VF8wY5wmvyy+mw+Gh1xsUdwglEH5qvfTrdL++kK7nvqqkfeOB3y++MrHHA8Un7qbrua/S/fpCepZ+en+HhWv/dOYh7yIAYSyWJ8AvsyORVCC87c6FtNtcDMs7hFJSUlJSUtOSBoQvPPtM/9Dg/gsEQuuIepC+LQUKk4fpFTBUj9MnD9R369wFm3Z30AiDLcLNsLEJVmGzsIlNAJtMYLMZbLaALVawxQa22MFWh+IWnZttAgTFRtHdJv2ZCT0MKumgAoMuAwx6U2BwkwaDSSDcIGwEwi0iWUymcMZ0MBUGG+FhI7xs1AGhPiGsELcQSxEaFwhVCDTC4AYNBgPazKAKgxUCBmthZ70AwSZY2AIz23SpsP7MSLdIhbtgZhfM7ISF7bCyDTa2CDjUg2ElvNylmy/cpJsrXKmbKVwkto+qKeHrupRQ3TpqnCVMTQnjIiVMVkdv0M5OyKUyn1p/8DW6X7wvFQKN8Pd0Fj/z1XRne64REnVw6H7xPqVWOtOvhcHRVX8485D3iQBhnDl5s1PuENrtLkZjuRIIpaSkpKSkpqEkED73TP/w0IELAsKNFtuIPh1SbBbLX1RwfVTsAAAgAElEQVQoVA7Lq4DQlQKCFnbBKm4N2tgBmyEZdAgYtLNJAGEjrGyEhY0wC5vYKKCwyay42SJsTXWTVUkEG81GGDRpMFgFmwaDZRoM6quiXm6FN0My6E8BwfGAcJsOCMvgZblIzFKB0J0RCPWV0SoENCDciRC3iXMXmyYAwkxVUTUd3AkPd8HDCrhYpcGglQ2wsAlmtoqlPh0msNsM9ljAXgvYbxW2gP1mxX0mZZlQj0iJO2FhG2xshZ1NcLIeLtYKKCwT5zu2CihUZwrVsxRLdPOExgUz2WYJlZQwkbJgRk0J/wMx3pBfQqfTS5fLL+8Qfsrsfu/R7CBohEAV9p69AGcCRT0cGsDQ/d6jM/7aqPZ+9C1etuEzVBvNAoTRaC4jkURWh8MxJgQQ3nrng9rZCQmEUlJSUlJS05MOCJ/tPzg8wKqqimkBYToYqqciLOKOoEWDw6St4s6g4nbYBDAoFVE9DDYKN8Cqs1lnExsANpp0NqdahcDdSIKgviaq3BzUzw1mh8Etk4BBPRQagVCpi04MhA262uhu3VIZpS4aZDmC3IUQdyAsgFB/809ZKpMJCPWLZLboNooqc4MKDNboYLAZJraJO5BdFrDXCvbZwL0OcJ8d3O8ADzjBASc44AAH7OCADdxvBfdZwD1mFQ7NGhg2i7SwFm6tQrpD1Ec3ip97lZgnzJQSqrOE+o2jz2bYOPozcaz+x4iJBTMKEF6XV0yX00ufLyQqoxIIZ9yLH0sFwfEgUA92z92r+PkpWP0cIyCOB4dqYrj40zFnOOuzVBvNAoSRSA7D4biAv3iaQ6EY47mztIRwwd2PyC2jUlJSUlJSF0FJIHzhuf7hwQNTXCqj3CHcYLGNJBe9ZAbD9gxgmGoFBFUYTAKhPhm0sRF2NsDGBti4GzbuhlXYImzmbg0MU71b53qYWSesHp9XYbBCmxvMtFXUWBX166qi2WEwGxBuNwBhpdjIWWuYIUxa3TKq3zCqr4uG0845JNPBTECYnB3cqksHy+BiBZysFjODGgyawU4L2G0F+xzgHie43w0OeMBBD3jQp/iwai94yA0edIHDTnDQBh6wgXvNYD/AblElbdFBoVof3Y4AtwioVZfMqClhcpYwuXFUWS6TfoIi013C/9ItmLmxYI62ZXThY38igXAmvfybdL/2UPps4C8mgEA94L1wX6pfzGDjc4yAmA0OVTDU/Xzu1x6a8e2ksVV/NPOgd5GAMJuNQHj7XQ/TZnUwGpNAKCUlJSUlNR1pdwhfeP65/sGBCwFCNzdY7ClAmB0MrWyDVdwTTLf68VZdOtisgaAKg3YdDNpYD6vOFp3NGa2HwFpYUkAweV5iIhj0TQiD63WeCAiTM4TKXT91qYweClUbbxBWIMByBFiqSwc3I8xNWjoY0dLBNQYgXI9Mm0U9LBXpYCWcWjrYCBNbTWCHBewSMLjXDe73goN+8GAAPBwEj4TAY2HweBg8EQY/DoEnguAxP3jUCx52gwcFGO63gnsAdsPMDh0U1sDDCnhZqpsnXJchJXwXcb4tlsvogVCdI3wWCf4i7VB9LG3j6A35c7Qtow9//TsSCGfKS75O9/P3pldDM4HgcxkA0Ah9L03C2UAxExzqwdBQJXU/fy89S2bu9+z96Fu8fMNfzjzsTQMIw5EEQ6FYVgeDUQUI5yaXyjidHlkZlZKSkpKSmqZSgPDAgX0XBITrLY6RZgFvqltSbBXbJhW3ZbH68RZYU2AwczJoY71mK+s024Qtaa6FhbWwska4GjZWwS5g0CFg0DnJZNA3KRjUQ6EyR6h8jrpUJrnARZ8SKlBYrYGhl7XibQ18rIaPVeIgfRmC3IUgd4jtours4AZDOrhGczhDXTSgq4t6uEukg1Wwsw5W7oaZzQDbLWCnFex1gnvc4AEfOBQAD4XBo1HweAz8OA6OJMDTwmcS4Jk4eCoKjoTBj4PgMZ8ChkP2VChsh5XNcLBOpKS74OMOBLgZQS0lVGcJF2eojeq3jT4vgNB4k9BYG/1PsVTG4wnQ7w9LIJwhu995hO6nsswIjgeCaQB4f9IvJ+3+ZdL6x1OebwTEicDQUCN1P3UP3e88MmOv4ey1fzbzsDcdIAxPDQgX3P0IHXa3BEIpKSkpKalpKgUIB/bvZWXF1GcIMwFhOhSmg2EmJ2HQymZYdQtkrFlg0MY62HUgaGNtFtcIV8PGag0Ex4NB49ygb8IlMplgMHNKmDw7oU8Jy0RKWAmvNk9YDa9mBQSVA+/lCHAXgtyZ8dREhOtEOqiHwYmAUFlwo6SD1bCzHhY2wKykg1awxwH2u8H9PnAwAB6KgEdj4Mc54EgeeCYfPDcLPF8Ijs4CxwrB0QLwfD54Lgc8EwNHQuBxP3jEAw47FCjsB9glZgob4dCqo6ViwYwyS5i5NqpuG1WAMJG2WOYXKUAYTwPC6/OK6Xb7GQhE5AzhTMDgqw+lzwoaU8FsIKiHwBTweyDpVzJY/3E9KGaCw0xgmC0tfOJuul99cEZex89MbTQLEIZCcQaD0awOBCKM5RRqQHj7XQ/LsxNSUlJSUlIXQTogfLZ/cGAfKysvHhBmSwuNtVJj1VS5MWjVzks0astj0oGwTsy41cHOWp1rDK7WORUEnayAk+VwpRyeTyaDE8GgcrJhA4Jcj2BWIFxvAMJMKWESCpUTFBXClfBpEKiAoJ+7EGCpLhnMDIMKCK7WrB6kTz03oWwX9XE7vNr8oLJMxsbdMLMRYJsF7LIp6eA+LzgQAA+GBQzmgqcKFBAcLQI5x0TOM5PzLeR8KznPSpaYydkmjuWD5xLgqQj4cUCBwiG7snCmD2AHLGyGg/VwsUo3S7gJIa02ujzLHKH+/MTzYo4wFQgzzxFen19Cl9NLvz8sz058kl7+Tbp/+UAqDGZKBccDwZcNAKgC369UPziOxXPSIFEPh1nAMFtaqELhLx/4xOcKPzO10YsEhLfe8RBtNqdcKiMlJSUlJTVNaUD44gsv9A8PDrDqApbKrLc4R5rFjcCJoTAdANOB0DplIMwGg0kQdLAKTlbByUphBQT1MGisiWY6Pq/ODQYzwGASCtfpnJ4S+rWUUD9LqEJhaQoY+jSXwccyAYM7tZt9SRjchAg3aCcmwmkwqHqNNkOonx/0a0BYrp2aUICwSdRFu+xgn5oOBsHDUfB4LjhSAJ6bDY7NAXm5mbzKSl5tJ691kNe5yGuc5Occ5OV2ssTCsUIBhWElKTzsVmYK95iU6mgrbGyAQ8wSJmuj6xHmat0cof78RDYgTN80Gk87P3FDfgldLh+93hAXfl0ulflkYPAbdL94f+bFMcZUcCIQzASAvxZ+dRyrz8kEiJMBQ2NaaFg4437xfnqWf+MTfV0/E7XRLEAYDMYYCESy2u8PM5ooYIFuhtBstkkglJKSkpKSmqY0IHzp+Rf7hweHWFlZyeHh4UkCoZoQqkA4HhRaJwWDyYTQwibhRuEGbaNodiBUQNDBap3TQdDFCrg0EMyUDO7ICIMqECoglQ0I1yGYAoRGKNyYAQq3poGhj6Up9nOnsHq8fSuC3IIgNyHEjQhp9wb1ILgKEa5CWPNqXW00FQiV+UFloYxSF62FjQ0ws0WtizrBPR7wgB88GAGPJsCP88Ezs8HRuSCvMJPX2MkbXOQXPOTNXvIWH3mzj7zRS17nJq9yknOtChTGlfroMa9SHd1nAXtFStik1UZ93IkAtxjmCJfpgFBdLKMHQuOm0fGA8Lq8YrpcPiUhlJXRT8TulwwwqNYvs6WC44JgJgB8SPFr41h9TkZAnAAMM6WF+gqpCoUv3f+Jvq7xz0Jt9CIB4YK7H6HN5mQwFJVAKCUlJSUlNQ3pEsLn+w8ND7OqsmoaQDh9GJwcFCZTwjoBhUkgdKQAoQKDLlYKp8OgcoC9FB7uhIc74TXAoM9wbzCYBoTrpwCEmZNCv/Y9VDDcBj+3pzjAbcJbRWKmgmCmVHAVIlyJsObxgdCvA0K3BoR1sKYAYa8L3OtV0sGDUfB4HjhSCJ4rAXm5ibzGRt7kIn/HS94aIG8PkrcFydtD5JeC5Bf85PUe8koHOcfKsTzwTFRZNHPYrZyj6AfYCQtbYGe9uEuonyNUgDDGZbp7hMlNo4kLB0Knlx5PQFZGPwkY/OUDE8NgSio4AQiOB4Cvj+PxAHEiMDSmheNB4S8f+MReW9+Kz0BtNAsQBgJR+v3hrPb5gqlAeM8jdDo8DIZiEgilpKSkpKSmoWRC+NLz/YeGh1hVdaEJYbaq6MTwpz9PMR4YJqEwvTaaCQjHh0F3CgyWpsCgCmXGdDAwYTqYBMKJoXCjYaZwsw4+t8Kf5i0IcrNwEkZTU0EjCBqhMAmEwakBoS0VCA/HFCA8NUukg1dZyBsc5C0e8lY/eUeIvCtC3h1V3i6IKFB4s5+81k1eZidnmXkuAZ4MKrOEg+I+YTfMbIGdu+FiNbzcBT+3pSyWyQaEF5YQ3pBfQrfbr0sIJRBeMhh89cHUmcHxKqLGVDAbCGYCwDcWTt6ZADErGI6TFhorpDO0aKZo3X+feej7BIDw9rsept0ul8pISUlJSUlNVzogfKH/8MGpAqF6mN4xkr5RNH2BTDYI1B+wb8sCiKlpoVVLCo0pYRIIFRisSoFBN8vhHgcGvdwuapt6GNwCv4DBqQLh5JJCY4006YDOxu+pLIZZgxBX6xLAlQhzBcJcgUiK9VB4sYDwRD54ejY4Ng/k1VbyCy7ySz5yQZC8O0J+JUZ+NU5+JU7eEyfviJBfCpE3+sgrnWSxhaM54ClRGx2yJ4GwDVY2wMlqeFkmgHCTDgg/RDQjEP4qy3H6dCCMpQGhzydnCC8pDP7mkXQYVJPBLDCYmgpmAcFMEPim8FsPZ7f6nPHg0AiG+rRwPCg0JoVP3E33bz6ZkxTx1f9t5qHvAoHQ5wvR5wtlgMEQvd4gI/H85AzhXQvpcnnlDKGUlJSUlNQ0pQPCF/sPXTAQ2kfST0eMD4BGCGyDmW0ws128VZwKhvrto/ozFPW6OcLkDKEzJSFUYbBcB4O7dDCoAKEvQzqowKCaDk4GCMdLCY1QaARDPSAqf079PusQ5FoEudYAg3oQ/MhgBQr1KWFoUkBonCHMBIRnZoNj8wUQfl4A4R0h8itR8v44eV9C8VcT5J1R8tYw+Xk/eZVLqY3mgmci4HFfco6wRweENfCyDL6LCoTZ7hB6PAE5Q3ipvPix1DuDE8HgeKlgNhDMBoBvZ3A2QMwKhuOlhZODQvdT99Cz+LFL/lr7V/zuzEPfBQCh3x/RgDCTvd6AAMIrNSB0ONwMh+MSCKWkpKSkpKahlITw4PDgBVRGXdxosY8kD8tnhr90CFTgT3VHFrdrkJgKhkkotHM37KyHQweFTgMQurMAobLRU00Hd6SkgyoQBlKAcOMkgXAiKBwPEo0fWysgcI0GgSGuQogrEdJAUIW/5QbroVABwtAEQKgslanKBIROBQgHAuChKHgiT5cQfs6qzA9+2U8uEEB4X4J8IIe8P1cBwrti5K0R8gsB8mo3Oc+uAGEYPOEDh+16ILRdZCBUz04YD9PHeH1+MZ1OL73eoEwIL4WXf5Oe5+9L3yaaaWYwGwxmSgWzgaAKfb95ZGJnAkQjGBrTwslAoX6mULd91PP8fZ/IOYriT3NtNAsQ+vxher3BrPZ4/AzH8jQgvP3uh2mx2BkIyqUyUlJSUlJS05EGhL988YX+QweHWDnlhNDNTRb7SFta4pfZmQCwU7gLJnYB7Na5C2Z2iY+36yqlLWJGsQk2AxQ6WCuAsHpcIFRgsNSQDm43pINbNBjMDoQTQ+HEQGiEvyQEKl6dAoJhHQgqNoJgKhSGdQmhCoTGpTLK2YnSDGcnmsXZCXXL6EBA2TJ6PAc8XQiOzgF5pYW8wakslLk9SN4TJe8V6eB9OeRXEuSdMfLLYfLzAfJzbrLExrEcBQiPezMDYbbK6GRnCNMP06cDoVoZ9XqDYqmMBMKL6tcWph+df2aSMJgpFcwEguNB4DsZPBk4zAqGalo4CSjUzxOqUPjawkv+midWf3vmwW+qQOibPBDeqt4htDplQiglJSUlJTVN6YDw+QtICBUg3Gyxj7TDwqTNWZ0KgSZ2wcRugD3CvQB7YdLcAxO7YWI3LOyChZ3ie6jV1GbY2KhBoQqEDl1K6M4AhN6UdDC9LurX0sEkEAbHBcILgcJM4JcEQMWrhFciyJUIcQVCOghUQPDDcawHwhUZgHBDChD6tMP0lXCyBnbWw8ImmNhmAbvtYL8LPOBTjtIfi4Mj+eD5IpCXmZW7g1/wkF8OkHeEyXtiYn4wQd4VJ2+Lkr8TIm/wk1e6yCIrxxLg6RB4XD1Qr80Q2tOAUN0yeimA0On00ucLy4TwYnvxY3QbN4peDBgcDwQzAeBEHg8MLyYUPnkP3U9e+urop7o2eoFA6HanJoS33bmQDrlURkpKSkpKatpKAuFLL/YfGh5kVVXFBQChbSRb5dPoVBA0CQg0sQ9gH5SzA6r3AOyHiX0wsxdm9sCigWEHrGyHVSSFdjbCzgY4UlLCGh0Q6qFwfCDUb/UMTDg/OHko1INgOgyungACFRAMcbnwhwjxQ4S5DJGsTkJhWIPCTEC4CQFuEf/9ChC6WSnmCOthZSPMbDWBXVawzwnu94KDAfBIDDyRAM8WgmMlIK+0Kofob/aRtwbJ28PkHVFyQVSBwS+FyZsC5DVecr6DLLTwfAw8FQCPusEhG7gXYLc4O7EbLlaJLaNbEZrE2YkLA8IbC+YIIAxx4WN/IreMXkT7Xnogc1VUnRs0LpCZCAaNqWA2CHz3UcXvjWP1OdngMFNaOBEU6hfNGOcJddVR70sPXPLXvmTdn888/E0BCL3ekDbLm8lul4+haG5KZdTp8EgglJKSkpKSmqY0IHxFzBBO7TC9AoRbLLaRTpioeGIQ7NJAMBUC9wLcl2IT9wrvgZn9MLMvCxQ2CSjcLaAwmRK6DSmh55ICYfYlM5mBUJ8ITg0EU70UYS5FhEunAYTb4OMOeLkLHlbAxWo4WKfOEQLsMIPdNnCPCxzwgYdC4PEYeCoXPD8b5FwzeZWdvN6t3By8JUh+MUR+MUzeElKqotf7yStcZLGdzDXxbBg86QMPO8ABi/I/ATphZTMc4g6hn6UIcIu4t6gHQuNh+kx3CCebEKqH6WVCePHsfu/R7CcmUtLBCWDQWBE1poJ6CMwGf+9/LenxADETFL6doUI6ERROkBK6nrhb+btxCV//nE9rbXQcIHS7/VntcnpTgPC2uxbSYXfLLaNSUlJSUlLTlA4IX1SAsGIqCaFyh3CrxTKizPsl3WlwlyEV7NOlgPsA7hceADgIcBAmDsLEAZh4ACYegJn7YOYeWNgPC3thZRes7ISV7bCxBXY2iZRwd8osoSutNpodCP26uujk5wenCoXjw2BIVw1NwqARBJdmdToU6mujUwFCZY5QSQmbYWIbwC4L2O8A97vBYT94NAx+HAfP5oJjs0DOsZBX2Mlr3OT1XuXExE1+8nofebWXvMJNznGQ+WaORsHTAfC4CzxoBw+YwD6Y2QEbm+BkLTyshI87EdSAcDWi/AgxLp0kED4zCSC8XquMhuSW0Yto3wv3TwoGlaqoYYHMeDA4GRDUA+AHGTweIGYDw/GgUF0088sHUo/XjwOFvhfuv6Svf2DF7808/E0BCD2e4KSB8FZRGbXbXQzJGUIpKSkpKalpSVcZfUlZKlM51cqoi9utlpEeE9htUhfBpFtZEmNSUkFTOgyqIDgEcBjgQfF2GCYOwcxBmDkAC/fDwr2wsB9WDQo7YGMbbGyGw1AddbIGLi0lrMiwVCYJhP5xgDDT/GBoylCYCQj1NdHUOcHJweASnfVQOHUgDGhAqC6WqYRLzBHa2AQzWwF2msEeK7jXAQ54wEN+8HgYHImBZ3NAFoIssZDz7cqc4JUu8iqPAoLznUoymG/hWBQ8GwRPesCjDnDIAu6FiT2wsg0ONsLNGnhZgQB3IMjNCHM9IhmB8C1DZXT8sxNGIIzz+jxly6jb7RdLZWRldLrW0sGJqqIpc4MT1EQngkEDAHom4TRAnAoUGuuj2p1CwzxhturoJ5ASzln3+MwD4CUAQjUhlIfppaSkpKSkpq/UGcIp3yFUEsLtNstIrxnsNYM9wt0mnQH2mJSKaL9JAcG9BhBUIfAQwCOaTTwsfAhmDsPMQVh4ABbug1UHhTYDFKopoZO1cGVICRUgTD07kQ6ESl00OA4QTg0K9UBoTAcnA4PZQNBo9TkTAeG6jEDoYym8LIeblXCxGk7Wwc4GWNkCM9sBdpvBPiu43wEOucEjfvBECDwVBc8lwLFckIVmsshKFtsUCJxtIwutZK6ZYxHwXBAc8YHHneAhq/L3oB8WdsLOFrhYDw+r4Wc5AtyOEDchwnWIcJUGhPEMQJgQZyfiBiBM8EnE+UTKYfq4BoTX5RVph+kf+tq3JRBeBPtfenCKVVH1zuAUYNCYCBpBcNFjEzsTGL73KH3vP8Y/LP0p/6XuDT60+YcTQ+GrDxmO108uJfS/9OAl/T3krv7jmQfAKQChy+XLaqfDw2AkJ2WGUAFCmRBKSUlJSUlNR2YA+NLNN9/yq1++JGYIp54QltotI/1WsM+iuFdYhcNeE9jrsLPPbEqFQbudQwYQPArwuGYTj8HEYzDzKMw8DAsPwsIhWHjA5kqBwk7YddVRh0gJnWK5jJISjjdHmA6ECgxuzgiDkwPCTDcJ1+qAMDUdzASD4SnDYCoQhqecEG4XQFgmXqtqOFkLB3fDzmZY2AozO6H8fvfYwAG/gwe9Zh7xgScC4KkQeDYKno+BY3FwLAEyLv4cBc+HwLN+cMQDnnCCR6zgkAncBzN7YGUHnGyCm3XwsRJ+liLEbQhzIyJcJzaMLkeMS8YFwgRfRILPI85nxRzhU0jwCVEbVYHwxwIKr88vodvl0x2ml0A4LS/5enJ2cMJ0MMPc4EQwmCUVTAHBxVOwAQwDi77BTQP11Out7k2TgELdPKFWHR0nJRSzhJ4ll+7vR/DTWBvNAoRud2DKQGizOmVlVEpKSkpKappKAUKlMjr1hHCX0zKyxwrusYL9ViU9UqFQTQ5J8tzAgLI4xgQegPLYQYCHBQgeEyD4McCPYeLHMPNjmHkCZh6HmUdh4REBhWdr67gfVu6FlX2wiZTQrqWEDbqUcGIg9GUAwuA4QBi6pEC4XAeExpqoEf4WC2cHwvC4QNjwV/+b+xcv04Bw6KPV2j+CD61czSq4adTRxYvZBQX+x06f5oAdPOgCP/6b7/LcR0t50qdsDh3dkPxaoyuX84wfPPNH30o+NjzMYRO4H2b2w8puh58k2QAva+BL+Z7nTnzMtYiy+Yf/lfL4u0jwbSQ4eu4cTx87RpL8lbuITUuWp/3cTwoo1KeEP0acN4qlMl5vUGwZlTOE07H/9Yenng5mmhucDAxOBgSXfD3d44DhvzX+Ju3vDkk+sOn/pUNhtnnCqaSErz98SX8fc9d/ymqjFwkIF9z9iLxDKCUlJSUldRGkAOGXbr7l16+81H/oUHKGcHBwcNJAWOayjOxzKHNle2xgv02AoUgM+wQQnu3p4dDXHuUBk1ITJcnDAI9ffjmPAzwBE0fmX85TAE9ffiVPwczTn7+ZI/FcnrS5ePLzN/NYMMojsPJsbR0HYePQTTdz/1XXshc2dsHOdtjZde1N7LzxFi0lbLr8OtbYA2y89gusnCYQbpgkEGa+RZh5mcxKBNM2imaqiqaCYCTNRihMAmGmLaNB7R+6eiAkKRJCD0myCm7WwMU6ONhgcnJsdJRtsLATJvbY7Tx/5Aj3WaB9rbMfLuVRp7IoZuzcOZ70gCNe5eMfu8CxsTEetYGHzeDZmhoefPAhBQbh4NjoKEmyDn5WQYHD7QhzMyJcjyjXIMqRwUEud+RzCeJ8H3G+iwQH6xq44tYH+RoSXHz7gyz9lx+JxTIJPoccDtQ18M0b7hLV0RxDUpjgjflz6PMpK+/lDOFFAMLnDMtkJpUOGqqixtMSxpqoHgbV+udEEJjNus+7ds33eOr82YxA+K+7307OFBrvFKZVRyeREqpA+NylXS6Tt+ZPZh4CJwGELrefTqc3qx12NwPhRDIhvEs5OxGNyS2jUlJSUlJS01EKEB48NMSKqqkAoVIZLXdbRg64wP1OAYV2AYYiMewXwLDPrADBgElZHkOSR8TbEzDxJEwcO3GCp2FS/gU2NsazX75d+ePx4zx17Y0kyaOw8WxtHcfOn+fhv/wuz+3fz9NNzeyCjecOHuKhN97i8Otvcmx0lPVwii81xv2vvi5SQo9hsYwRCIMaEKafmwhl8ETbRZMwuBahDECYuS6qTwfTU8F0IFycFQiVr2sEwvUIsmzBfQIIlS2jVZfdkAUInTx3+Ajbr7mRrbCyHRYeffMt9ro9ynIgM3jw3q/w9LKlPGQDD9vB41fN51E7eMwuftc28OiVl/GgSdkie7ari/uvu4k9cPDYsuVs9eeSJGvgZwWCPD00zDOHDvP08EGuQ5SrEVPAcu8+nj3xMdfc/iDfRUIBx7/6AY/372HH4uVisUwOX0IO371mAQ/39fFZ5PBp5PAXyBFQmCO2jubwxvwSer1BMUMogXBaXvRY5mUyk0kHs1VFJ4LBbCC4dBLWPd+7+OvcNtSYEQZJ8vGKZ1IXzYxXHZ0oJTQsl/EsunSH6kMrf3/mIXAyQOiaOhDa7S4JhFJSUlJSUtOUAMIvicro4BQTQuUOYaXXMjLgAQ+4k1CopoVqlVQFwkO/+7s8193FYQGCR8XbkzDxlADCszCTJM85PDwHK8cGBngGVp6Clefr63kMNp6rrePRR7/BQdi4D1aSZDdsPH/0KLuuvoHtV9/A0ZMn2VQwR4EMe0C3WObCgNCYDq7XPN5BeiMMhjKemphsOpgdBlNTwkxAuBIhrhIwug4BbkCAZQvu44HFy7gVfm5Xz044IsG71a0AACAASURBVBw9e5bd//sfNCCsDyY4euYMG+FgM+xshY1j586xCxb2wMJ+mDj4la/y1NKlHDCBgyZlNvCgx8Wxs2d57M/+lEPinMgBWHhq+w6ebmpiD5zsuewaHnl/MRtEQlmFIMsQ4r7X3uZWRLlj3uc5NjrKVYhx/4bNXIYYFyNOkvzAV0KSbHvjXb6OBPdXVLP2p8/xFeTwZSiA+ZJjFp9HLp9FDp9BDp9GrgDDXD4hgNDt9ovKqDw7MR0H33w0e110KulgtqroZGBwMiCYAQz/svr5rDC45+QwY4t/L7l9NFN1dLIpYYbaaPCtr13S38u89f9j5kHwIgPhgrsfod3m4v9n776j4yivNoBfaXvTStqi6t7oLUBopppQbdMhECAQICEkgYSQEAIkEAOh2YBxL3KXe5Mt9yJ3yd2ybHXLsq1qyVVyk/18f8w7szOzs00rF/K9zzn3YIQMQZuck9+59703PsHDQcjDw8PDwxNFJBCOHjGssr6+plUg3OTUNdfFEWrshGobocpCOCDC0EDYz0BYFUuoiSW01Nfj0N13AwCOsG5gM8XgJMXi3LFjOMNAeJZ0OMtAeJr0OEkGnN2+A8dIjzNbt6GBDKgjA6rIAADYQwa0HD2KhvETUT9+IurGT8Tuq29gXSf5O0KbNDYaDgi1uoNLQoBwsaoWsXd7C1mHrjXdwVAYlHcJ1SCcx0C4wA+ED6J6xmxpw+i2Pk8BANsyasVmBsLGJUtR3OdJ5JMJBWRCyc9+jrqP/o0SMqCM9KggHap+8RCaZ83GftLhAOnQ8NLLAIBq0qGK9OzNp1H4P9g/vwNlZEEx2XD21Cm//wO+jhKxilxYQW4sYZ3BbPJgLnklEDbsLsTinr0BABMoGeMoCWMpGceqqzGKUjCSUtDc2IjhlIqhlIIhlILBlIpBlIofKQU/UCq+pxTcyDqEwsgo3zIaTSUM7609LhpNd1D1bjAgBrWgNztIyb6vU/ZvcOj08YAgfHL15/4nKVrbJdQYG00YcX7fEaZdSmOjQUBoMtkCltFgkUDYk52dMBjMSEjkIOTh4eHh4YkmChAelC2ViQSEmxN0zfVOQi1DYZWVodBEOGAkHDD4QFgb6xsXVYIwFifNwphiC+kYCPUyEBpwkvQ4u307jrEO4ZntO1BHBtR26o5zZ8+igsGwWGfFLjLh7KlT2EGmNgfhEs3yR6C8M+jrDgogzKYEv1MTobuDPvhNV5W6S6gNQqEzKYyLOrGMnMi9+0HUzJiNVWTHWlMiAEgbRgUQWrCFLACAHWRGPjvrcaaxEbvJhCIyoYSMKCUj9v3iYTTNmoMKMmAv6yBWkgGVZMReMmIPCW8Qy+OTUUJWFJEdu8iBfIrDdorHZkpgGHRh2xPP41hhMZaRG8tTr8TZlhbMJw/OtrRgNnmlDuF0RxfUbc/H2t+/h/GUjKJps7D960HIoBQUjJyAHT+OwkhKxQhKxTBKw1BKxRBKw2BKwyBKw4+UhpvTusBmc3IQRltzn4Htu1/4bxf1GxcNszsY7qioFgYl+D0dpHwwnL5/bUAMzti3VnGSwjrlce3R0WBdwmBjowPuh+37B4Sf33n6bBLnv3DxIRgChGazI2wQincILWY7XyrDw8PDw8MTZSQQjhk1svJgXetGRre4dM0HEwj18YRaB6FaRKGZodBAaGlsQLXOB8Jj776Lsw0NOEoxOPHqazh34gTO7duPcyWlaCEdzjU04CwZcJYMOFdYhDNkwCkyoGXVahwjA07nrMKRXg/ibFMzWhobUUlGVJABe7zpaDl8GC1NTaj43VvYQSacbmiMGoTiuKgagosVFRyCcgxms45doM2iwUZF1RhUozAQCMVx0UXkxBJyYjnFIff2+7B/7ASsIRsKHn4cpxsaFbWFnZ043dDoA6HOipP79mMXmbGbzCgkM4rJjIp7foEj4yehhMyofuYFnGloVFQJWf2+VnTPw9hK8dhECcilRJxqaMRqciOH3KjMmIiWEydwoq4e2eTBPPJiec9HcPrYcZw6ehQL73oUUygZmZSMw6XlOHPiBA6XlGEcpWAspaI6bzNm3/MYMigNoykdoygdIykdIygdwykdwygdQykdN6Z1gcViF94Q8pHR1te0JyMbF82QgTBUdzBcDIYFQWU9uf7zgBg8dPo4Os/7je9WoYjCYF1CEYQZkY2N2qadv3eEtqxLaGw0AAhNJjuMRmvAMujNiEvwKkBoMln5G0IeHh4eHp4oI4EwY/RIdnYichBu9eiaG1yE+gRCrZNQI6KQLZqpMhKqDaQAYQM7PH+EnZZoJh1Okg6nSY8WMrDuoADCFjLgNBlwioxoJiOOkQGHyYgGMrKRUSMDoRGlZEIxGbGLzIoD9Vog1H5D6AwbhIs1Sg5BdVdQiUFh66e6O6h1ZiIcDMpRqAZhlgqEwrhoHFaQAyvJgdVkw1qyYT1ZsIEsyCMLNpFZukG4jUzYzn6WYoewgEwoIDN2sdpNFhSSGUVkYWVFEVlRSDYUkh27WTewgBzIJyd2UDy2sa7gRkrABkrEOnJhNbmQQ26sIBeWkgeLyYMF5MF88iCLjYvOoiTMoCRMoyRMpWRMZiicRCmYSKmYQKkYT2kYT2kYR+kYR+kYS+0whtohg9VoaodR1A4jqZ2iQ/go7xC2uhIyn/IHoWK7aIhxUXFrp/ztoFZ3MNCbQS0MzglSs5+Gd96L2NtUFxCEf9g8RPhnqUE4RfWWUHPjaICxUXHbqAqECZnn978nl8zYaBuBUHhDaEaiK4mDkIeHh4eHJ4rEEhHdffvtt2SMHqE4TB8RCL265kY34WAioS5eGB2tdhCqbDIQGgUQ1jAQivcHj7A7g00Ui5OkwynS4QxDYQsZcIaMOENGnCIDTpIBzWTAUTLgMBlkIBTGEvdIIDTJQGiWQBjeUhknVmqCUDkuqkSgf6m7gtoYFM5BhDsqKoffNFWpQThTBUJxoYwwLhqHZQyDq8iONWTDOrIyDJqxiUzYQkZsJSO2kRHbyYgdZEQ+GSUQCmVGAZlRQBYUkJWVDTvJjgJWO9lIaD7FSQjcQvHYRInYSInIpUSsJxfWkkvqDC4nt4TBhTIMziEvZpEXM8krA2ESplAKJrPKpFRkUhomUTomUTomUjtMpPaYSO0xgTpgAnXAeOqAcazGUgfckt4Vdns8rNY4PjIaRbnHPhnd+8Fg46Jhdwc1IDhXo9hfG1Q2PyAG19QXwD7jKcWNQuu0SMZGI3tH6B57fjuErktlbLQNQWg2WRGf4OYg5OHh4eHhiSISCEePGllZV1vdKhBuS9I1N3oJDW5ZlzBO1iU0MRAaGAhjBBA2EOEwOzp/nHSsS6jHaTLgNBlxRuoMCnWCDDhOBhwhIxrJiHoyooYMOEAG7CUjysnIjtP7QLidzNgaFISOiEEYDIMCAhMVEAyOQeFwfKhFMsEw6I9COQjFDaPi+0EnllAclpMDOVJ30Ir1DIMbyYzNEgYN2E4G7CAD8smAfDJiJxllIBRQmE8W5JMN+WTHDlbbKQ7bKQ7byImt5MQWSsBmSsAmSkQeJWADubCe3FhLLqwhF1aRGyvJjeXkwRIZBsVR0bnkxRzWHfSBMBnTKBlTKQVTKJVVGqZQOiZTO1btMZk6sOqITOqETOqESdQRk6gTJlIn3JreTTp+3foOoY2DcNTj/iAM5/1gJOOiQbuDKgxqQVBWd656Hy3nzmpi8OTZ07hu8Z+UdwpbMzYazjtCEYSjHj/vn1H3JW/+z4Dwzvv6wGS08i2jPDw8PDw8UUYGwhGV9XU1yMvLQ11dHerq6sIG4fYUXfOhJEKDl1DvItQmMBA6fG8JFWOjMb4u4SGKZV1CHZpIh2bWCTzJECj++gQZ0EQGNi5qQCPrDlaTAfsZCMsYCAvZOGO+JghtqsP0ShDmMBD6n5zw7w5qQzARC2Qlfy8YGIMuzCZXwFHRcDAYLggXUxyWkgMryIFVZMMaNiqaS2ZsJCPDoAHbSY8dpEc+6ZFPOuwkHXaSHjvJIKEwn0zYQRbsICu2kw3byIatZMcWisMWcmIzxWMjxWMjJSCXjYWK3cA1so6gCEFfV9ArjYmKGBRGRcXuoBfTKQnTGQinUQqmUSqmURqmUTqr9phO7TGdOrLqhOnUWapp1AVTWd2W3s13h/DJV1r5hpCDMGFo78ALZYKdm5CDMMCpiYi7gyEw6Mx6DjuOVATsDn66K9N3p1D8Z4pdQi0QimOjwUAoviMMsFgmYWjv8/4ZpS989ZIGocFggcFg8cegwQK9CoR33dcXBoMZiS6+VIaHh4eHhyeaCCC8W+gQtvYN4fY0XfOhVEJDMqHeQ6hNJNQ4CdVxhCq7cILigJFQpRdAWB1DqCVCPREaKJahUIdjpMNx0kswFKtJhsEjZEAjGXCQjKhl46L7yIA9DITFZMRu1h3MZ+8Ht5IFmxkI8wKA0LdQJnIQamEwW1bzWQXHoAuzZOOeoTA4ldyyUqJQC4TC+8E42biojXUHxXeDJmwmA8OgDjsoFvkUi50UiwKpdCggHXaybuEOBu5tZMFWsmEL2bGJ4rCRHZbPZfcE11Ei1lKiHwJXkAfLgkAwS3ZmQguDQqVgOqWySscMaocZ1B4zqQNmUUfMok6YTZ0xm7pgDnXFHOqK2dQNs6kbZlE3zKKuuCW1CywWB2w2J7tDyDuErSnnoId9IJQvlPEDYeTvB0UQ3rr0XeTU5ePQ6ePIbSjCvTn/bFV38ONdEwNicNfRSiTMeS40CCN5RxgIhAMfkEDo/PHh8/4ZXRJjowFAaDTaJBBqlV5ngiPeI5yduPcR9Ly3N/R6ExL4llEeHh4eHp6owkB49y1jMka3HoTpuuZDaYSGFEK9l1DrItQkyEAonqDQE6p0hOpYeZcwBo0Ui0OkwxHS4agEQwGHx0mPY6yOkB6HSI8GMqBe1h2sJAPK2emDIsX7wcALZQQQit3B8EHY1hicI8OgAEKX5rvBwBgUSglClwKE81QgFMZFbVhDVqwjC3LJhE1kxBYyYBvDoADBGBRQDHZJFctAqEc+GRgITdhKVmwmGzaRHXnkQC45sZ7isY4SsIYSsJrdFFzJ7gqKCJSPhi4gLxsPFd4LziUP5pAHs2UQnEFJDINaIEzDDErHTGqHWdQes6kj5lAnzKXOyKIuyKKumEfdWHXHPOqOLFa3p3WD1RrHzk60EoQWDkL79w8I449qEMo3jEbxfrBj1qtoOHVUgbemlpN4eM2/w+gOPiPVVcv+gOYW/9uXAHD23Dncu+qfioP1EgqjfEcYcNPo98LYqP37B87/Z5T1LHosvchjo60AoV5vVoDwjnsewV29+kKvN8EZz98Q8vDw8PDwRBMJhBmjR1UerK/FplbcIdzWTtfcmE5oSCXUJxFq3YSaREJVHOEAA+F+k3Cg/oCeUBVLqCZCDRHqKAYHKVbqFB6WwfAo+/UR0uEw6XCIdGggHepJjxp26Hwf6VFBBpSRASVkxG62ATNf6l4px0W13w86gm4YDQ5CbQzOV2DQhXnkQha5wsCgGzPIrYnBqZoY9LByBwXhAnJiERsXXU52rGLdwfXSqKiAwe2sM1hAhF1E2C2VgMICisVO0iGfDNhORmwlEzaThWHbjg3kwDpyYg3FYxUlIIcSsYJcWMa2hi5RdQOVCPQyBCo7gkJX0Itp5MU0tkxGHBWdTimYQWmYQWmYRemYTe0xhzogizphHnXGfOqCbOqKBdQdC6k7FlIPLKTLsJAuwwJWtzEQOhwJrQahhYMQVvH9YAAQtmqhjOz94F+3jdJEXFPLSfRa/VEQEPowaJ/7LJbX7QjYHRxRvkh5tD4QCMUuYcSLZQKD0Drg/gvyObVb9JtLEoQGo02AX4DSxRp9HUL2htBosMDl5mcneHh4eHh4oomqQ1iLja14Q7itva65sR0DYbI/CPdbCfvNhP0GhkIdoSpGicJ6BsNGBkMBh0Ln8BDp0Eg6NFAs6kmHWtKhivTYT3rsJT32kIF1Bw1+INxKZmlcVAlCh+ZCmVAnJ7RAGLwz6MOgAEIlBmdrYtCN6az8O4MCAKewmiqraeT2A+FcDRCuIDtWse7gBqk7qJdGRXeKGIwhFLLaTSR1CndSLHaQHtvIgK1kxCaysJ+rHesoDmukn2MCllMilpILS8iNReTGQnIjWzEWGhiC0xUQ9GIqeTGVkqWaxrqDMygNMykds6gd5lB7zKWOEgYXUFcspO5YRN2xmHpgCV3G6nIsocuxmC7H7WldYbM5YbXG4dHHW7lUhoMQlv69zisIPyuYEhByR0434e6cD0KC8PUtPwb8exw40YDkeS9dNBBa+ve6IJ+TO/tXlyYIDdawQSgulTGbrHxklIeHh4eHJ8rIQDiq8mB9TatAuLW9rrmhPeFgGqEumVDjIVS7CFVOwgGHAMJ9JsI+A2GfnrBPJ6DwgC4WVTodavR61BpNqDOZcdBsQYPVhgabA40OJxqd8WhIcKHB5cZBjxf1SSmoTUlDTVo7HGjXCfs7dEZl526o6HY5yntchbLLr0XJVTeg+JobUXTdz1H4s9uw++ae2H3L3dh1+33Y1fN+7Lr7IRTc9ygK7u+LggcfR8EjT6Og97MoeOx5FDzxIgqefhk7n3sVBc+/hoJf/RYFL7+Jglf+gILX/oSCN97Brjffxa63/opdf/w7dr39D+z+84fY/dePsftv/0bh+5+i8IN+KPpnPxR99AWK/vVfFH3yFYo+/QZF/b5F8Wf9UfzFdyj+7/co/vIHFH81EMVf/4jib35E8beDUPztYBT3H+KrAUNRPGAoisTqPxRF/YegsP8QFH47WKhvBqHw60Eo/GogCr/8AYX//Q6FXwxA0Wf9UdTvGxR/+jVKPvkvSv/1Oco+6ofyf36KPR/8C3vf/xCVf/sH9v3179j/l7/iwDt/RtUf/4Tqt95C9Vtvovp3v0XNG6+h+jevouqVl3HgxRex/4UXsO+557H3meew58lnUfb40yju8xSKHnkSux56AjsfeBw7evXF1nv6YPNdj2LjHY8g97aHsP7nD2DNTfdj9Q33Iee6e7Di6ruw/MqeWHrZ7Vjc/VYs6nozFna6EdkdbsD8dtdjXto1mJtyNeYkXYnZnssxy3UZZiZ0x0xnN8xwdMUMexfMsHbGTHMnzDJ1wmxDJ8zRd0KWrhPmxXZGdoyAwUXUDUuoO5bSZVhGl2M5XY7ldIWi7kgTtoxarc5Wn53gHcLz3yG8f+WHATEnovD2lX8LCMIOC1/zGzmV57ncr9jo6f92h/Cij422IQiNBgsHIQ8PDw8PT5SRQDg2Y3RlA7tD2CoQtmMgTPGB8ICTsN9O2Gcj7LMQKo2ESr1Q+3WE/TGEAzGEKhK6hbWshI6hsIX0IPvzWlbVRDhAMdhHsdhLOuwhHcpIhyIyoJAMKGAbMOX3B5XvB+2skyV0CNeQA2vIiVWstDuEyoUyvu6gCwvJhQXkQjar+eTCfHJjHrn9OoNCd9CN2eRWjYq6A3QHhZJ3AacEKHmXcAa5A46MCgtl7FgtnZoQl8nIuoMxhMJYQlEsoUgnVGGs0DEsIEI+xWI76bCVDNhMRuSSGevIhjVkRw45sIKcWEbxWMx+RtnkwjxyYy65pU7gTPL4dQGnsprCarKsMsmLTErCZFZTKBlTKRXTKFV6Ozib2iOLOmIedcIC6iLDYA8sp8uwgq7ASroSOXQFcugq5NBVWElX4s60HrBa42C3x6P3k79u1ZZRDsLz/4bQNv1JDC9bGBSF9aeO4OaV72qicPL+1QF/35yqXNlB+zBA+BN9QyhW+4s5NtoKEOp0JsTGGGB3un0gvLcPDAYzEhL52QkeHh4eHp5oIoFwXEZGZcPBuladndjaQdd8sB2hPo1QyzqEVYlKEFaaBRDu1QtVqSNUxvhQKIdhDQlLZ+RVEyOMmR4gwj4iVBKhgmJRRrEoIR2KSI/dDITB3g/mkkP1ftCJ1RIGfQtlgoMwEYtkGFSC0C0DodsPg4FAGBiD/mOiwVA4jf3+SEG4TQbC3bEMhDolCHcxEO6gWGwjHbaQARvJiA1kwVqyYhXZsYIcDIPxWMDGZrPYv/ssBkEBgOK/kw9/mawmkUdVXkyiJEVlUjKmUCqmsu2ichDOp84SCJdSDyyjHlhBl2MlXYEcuhKr6Eqsoquk6pnWHQ57vABC3iFsdcUPeuS8bxm1z3gK4yqWB0Vh3cnDuH75OwoQ9l3fL2hnseuiNwKD8AJtGY0f9MgF+6w82S9ekiDU6UwByw+E/A0hDw8PDw9Pm8TXIRwzpvJgXT3ycgUQRrJUZkt7XXN9OqGOgbCagXC/k7DPTqhkINxrJOw1MBTGClUZQ9gXy2AYK1RVrLCJVKwqVgfY91XGEPYSoZxiUEoxKCYdCkmHXexGXr60/TLQ/UHx/aCzFSD0YVANQmV30I0sVv7dQTdmkTui7qAaf5NZBQLhDHbPUAuEK2QgzA3QIdwdSyjU+Wp3LKEghrCTYrCdYrGVdNhERuSSCevIgtVkw0pyYBnFYTE5sYDdXsyiRMxm/47TyYNpDIECAH3om0geTCQvJgStJEygJEykZEyiZGSyg/TTKA0z2HbRuWyZjDguKnYHBQxegVV0JVbTVayuxmq6Gj3TusFkssFmi0efp1p3h5CD8Bm4h/W9IHcI42Y+jSmVgbt9gPAe8Oplf4Rt7tPwzv8VyptqAn7v29tHaGPwAt8hdA/re8E+K3vWs7hs6e8vKRDq9ZaIQHjXfX1hMvKRUR4eHh4enmjj6xCOGVtZV1OLvNzciEG4uZ0PhDVJAggPqEC4l4GwQk+o0LESUchqn04YJT2gE85TVOmFOsBqP+ssVsQQ9sQQyohQSoRiimUgFG7k7SAjtjEQKu8POmQgjNMAYagNo4maINQeFxUxKI5KqkHo8QOhGoOBQDhZVaFAKNwhVC6VWa04OeEDYT7FoICBcLeIQZ2AxJ0xhHyKwTaKxRbSs+6gCWvIghyyYTnZsYTisJCcmE/xDIPCwpzprNs5hTwSBCeSR8LeeFmN86sk6dfjKVmGwhRMplRMpXRM9wOhf4dQG4RXoWdaN5jNdtjtHITRVErGUwIIv7vfH4RDH4JlWBgglI+NykAojY0ynMXNegaz9q8PisJ9zQdx+ZLf47vSuQG/Z31DIRxznwk9LjpD4/2gHITiuGgwEA57WPg5qEH43f2wDLgfKRkX9r8nHRa99pMG4Z33CSOjvEPIw8PDw8MTXXxLZUaPrqyuqpJAGMnI6OZ2uua6NEJtigDCKjfhQIIPhHutAggrTIQKA2GPTigRhntZie8L97Haz0r880q98H0VOkK5jlAWQyghQhHFYDfpsIv0KhBaZCcRfCAUuoNxEgYDgzAByygRSykRSxgGg4PQNy6a5QdC37joLGl8MtS4aGgMylEonp+Yzs5WzGJjoyIIFyrOTljZUXoTNrIto9soFjsoBjtJ6AbuYlUgw+B2isEWisUm0iOXjFhHZqwmK1aQHUvJjkUUh2xyIosSMJsSMZMSpQ2pk2UQHM9qHHkxVlZjglYSxlISxlESxlMyJlIKJlEqplAaplE6ZrD7g1nUCdnUBQupq+IN4UoZCuVjo7endvMdpucgbHWlT/ilPwgHqUEY/TtCEWgJs59DdvWmoCisbK7HmXMtmn/t1Nkz+NnyP0fWHWzl+0FhoYwMhIP8QZg+4ZcX9PPyXqyx0TYC4d29HhOWyiTwN4Q8PDw8PDzRJJaIqBfbMlp1YF+r3hBuTveBsFoGwn1xhEoGwgoGwj16VjoNGOplKDQoq5JVBfu95TpCaawchLGsQ6hXgdCqAUKt7qAchAlYzjB4fkEY+bhoMBAqu4TK0xPzZYfpl5EDOWTFGnaHMI+M2ER6bJXuEAoo3Bnjq3wibKcYbKVYbCId8siA9WTCGjIjh6xYRg4sJjsWkBPzKB5zKAEzKRHTyYUp5MJkcmMSuSUMjlMBMENVo1Ulfn0MJWEMJWEcJWM8pWAipSKT0jCF0jGd2mMWdcAc6oh57P7gIuqOJdQDy+gy2TtCsa5EDl2FO9K6wW6Lh9PpQt+nXuUgbGW1n/orJQgHMhBKi2XCAGGQd4TqLqFt5lNImP0cltRuDYrCQPm8cJoSg5F0ByN5P6gG4eAHhZ/LQCUI20/91QX9vBzzLtLYaFuNjPbqy7aMchDy8PDw8PBEEwmEGaNHVe7ftxd5uRsiBuGmdF1zbSqhJplQ7WXjogmEfQ42LspAuMdI2GPwB6GEQj17Y2hkG0lltZdVhVH4/eU6QqmOUBJLKCLCbopFAemQrwlCGzuaHmhcNB45lCB7P+gD4VIVCBeFAKH/+0H5dk35uKg2CIONiwbCoLpLKB6on8nGRuW3CBdLY6M2rFZ1CTczFG6jWGynGOxgtV0aE5Vj0Ii1ZMIqsmA5WbGE7FhIcZhP8ZhL8ZhFCZhOiZhKLmQyDE4gN8aRB2PJgzHkQQZ5JPCNUtVIWfm+noTRlITRlIwxlIyxlMJQmIZMSsNUaocZ1AGzqCPmSncIuylQuIwu8zs90TOtG2zWOMTFJaLPk7xD2NpqN+dlfxBqbRoVx0YzWjk2KusS2mY+Bc/cF5BTnx8RBouO7Ufi3Oe1MRisOxjJuGiGxvtB9YZRGQjbzXn5gn9mHRe/fkmCMDbW6FcxpIctzqV4Q6jXmfgbQh4eHh4enigjgXDUyJGV+/ftRW7Ebwgt2Jima64Ru4Pi+8F4GQgthLoPP8AeI6HcQCjXy0rn6xpWMPDtNcnK7KsKE0l/jzK9AMJiBQhjUfHWHyUQbiELdvV6WAXCOBUI4/1AuFwFwiVRgnBOGCAMtF00nO6gf5dQOGSvfkco7xIuJztyGArXkVlC4SbSY7srCY3LlqNx6VLscHmwhWKxmXQofe/vUmdQxGDBBx9hKcNgNsVhLsVjNsNg7vsfYzK5MJFcDINuBQSV8EvCCPKGrJG6FOT2H4iDxSVYvlvUjwAAIABJREFU+tqfGApTMZHSMJnaYSq1xwzqiNnUCXOps9Qp1D5OL9TtaV1hsdiFw/R8y2iry5v9Imzf/SLwYplg7wjDGRsNgcL1B3eHhcFzOIf7V3+sDcFwMBjWuGiY7wfZQhn79w8gKfvCg9C74KVLBoQ6nVkTgmKRCoR33/8YrFYHByEPDw8PD0+U0egQRgLCV2C1WrExVdcsdger3EJ3cL+TjYvaCBUWAgDsUWNQVnv0QvewwijATw7BvWY2csq6jOVGQpmBUMJAWBhD2EUxKKBYnKqsVICwdsBAtmFUCUJ5d1AJwoSfLAh9XUK3oks4W+oSxkvbRsXlMuLoqIjCvf2+QMvJk8i/7kbsvP5GAMCuh3sjjwxoaWqSYdCMFWTF8cpKLCI7sikOWeTEbIrHDErAVErE4T0VmBQUgx6MIA9GkBfDVTVMVcLXkwAAi59+HZN73IbtI8bgzMlTGEupGE9pmETpmEztMZU6+KFwPnXFAuqGhdSdVQ+p7mAdQqs1jt0h5CBsTdmznkXSyCeie0cYrEuosXFUjsKUeS9hY2NJSBCOrliiDUE1BgOdmgjWHWzl+8HU0U/BnvXsBf/MHPOe/cmC8K5efWE22/hSGR4eHh4enigjgLBXr1syRo2sPLBvL/LyIh8ZzUvRNVd7Vd3BOOW4qARCuxnNmzfhRFEh9nbvgnI9Yd/Pb8TJ0lIcX7MaFVY9KsyEY0sWCwi0sF9bCHvMhGOLF+FkWRkqunaQQHhk8WKcKCtDYUo6TlVWYjsZsVUGws1xKThWVIxDeRuxXp+AHff3wd6hIyUQHpg9Fyv93g8GAqEr6A1C7Q2jrQFh8PeDmeSR7vZlKkAoYlIAoda20YUUh8WyExQ5ZGXjo2YAwAYyIpfVRqcHJ2tqsJ5MaGlqQtWUaThWVobV3g5YSnZULV6KBeTA0q7X41BRMWrzNmGGwYvJ5MKehUswgdwoX7wMq97+Ow7tqUDWHY9iJHkwMsaL/HGZaNxTgZy/f4xh5MXmkWOQkXY1hpIXmbc/gFV//RhDKUmq+p27sOpv/8IwSsJwSsZISsbBohJkUArGUirWv/dvHN6zF7tGjsdU6oCCrwejcvFy7Fu8AvsXr0AWdUUWdcU86iZVFnXDHendYbM5hS2jfGQ0quo05cXIxkZDdQnDHR1lKEzNehnbDpcHxGD1iUakzntZG4KBMBjs1EQ43cEwxkU7TXnx4n1mF3pstK1AeF9fmIxWuFxJHIQ8PDw8PDxRhHUIe90yJmN0ZXXVfuTlRb5lNC9Z11ztIVS5ZNtFZeOiIgjLDQyGLifK4+3C1/SEcy0tKDfrse+m63GupUX6/gqLr7tYYRG+b+9V3VDuigMAlOgIZ0+cwL6XXsJuqw2na2v9QFgzYCDOnTmDPHsydtz5AABgLTlx7tw5aVwUwHkGoYeB0OMHwtYulPFhUI1Ct4RC7S6hD4VLVChcl9aF/XzMWCertWTGGobFNYlpWGlzAwAWkfAZziMnAGC2OQlz068AAGRSIs62tGA8uQAAWbc/jNGxSTjb0oIR5EHL6dOYfssDGBabjFPHmzCUvKjdXYhx3W/GEPJg5pMvojAjE0PIK9W5c+cwhLwYSkkKFI6iFOSPGIf8H0ZiPKWjfMocrHnnn5hu6Y6Z9iswyy78Z5pFnTGburDqKtWtaV1gl0D4aw7CaHCR9Sos/XsJ0Ak6NhphlzCc0VGGwg7zX0XBkb2aIHwpr782BMPBYKBR0Ui6g+px0e/uh6V/L3TKevWifWZJC17+aYKwV18YDGbEx7s5CHl4eHh4eKKIBMKxYzIqa2sOtAqEuV5dc5VL1R0Uz01YhBFQEX/NGzYAABq//RplJh3K9IRzZ87gTF0d6t58Q1g8owHCPeyPR6ZNweGpU3CqogL7X3kZALCbCLsoFgX2eJysrJSO0m9mIMx/+DHkkgPryYGWEyewlpw4ffQocrvdgG2PPI38F18Pa6FMW4Iw2g2j/iD0KkA4hXUJ5W8JtVAoLJmxYznZsTqtGwAgh6xYRVasIgtWkQU5ZMFKsqKluRnLyIYlDILZ5AAAzCEnmuvqcerYMWz9xyeYrHNjIrlwtqUFY0nA42jyYCR5cLqpSRoJnf/YSyjInA4AGMJAOLb7zzGYvJj55IvYnZGJQeSVCgAGkxeDyYvNwzJQvnQFGsv2YHbvX2IkpWBOz77YPnA4zra0YEv/wZhE7ZFJHXCupQXTrT0wjTpiGnXCdFbTqBOmUWfcmtYVDkcC7xC2QXmzX0Ti4Ee1x0Yj7RJGgkIVDDvN/w0Kj+5XYHBuVS7sM59WIlALgpFgMNLuoMa4aMLgR4X3lxfpM4ub99xPE4T39YVez5fK8PDw8PDwRBsJhOPGZFTWVB9o1R3CXI+uuSpReXtQ3h3cY/SBsFxHKNMRKi7rDgAo0wsLYsoNhPp+nwr4E0dMzSRBUPxamZFQaiSU6AnFOpJAWECxKPCm4mRlpeIofc2Agdj1/MvYQA6spzicPXUKa8mJdbZUHNq8lQEovA2jahCGekN4oUGYSW5MZqXVJRRGR+UojMdCcmIxObGEHFjKoLecbSFdQTasbt8DALCM7DjT1MROSwgQzGKdwZkUj+ns3eDKV98EAIwnN862tCCDgXAUey94uqkJw8gjdBGvuRNDyIOmgwcxWAbCQeTFDA0QNpSVY+k7/8Ag8mIwJWEIJaNudxFm9f4lGkvKsPWH4RhNqcj9ez9s6j8Y4ygdZ06exPSkGyQcZlIHTKaOyKSOyKROmEQdcWu68IbQbo9H7yd4hzDa6pwZZGw0VJdQ3DgaanRUjUKNbqF3zgt4b/tojChfhNc3DYRz1rPaCFR1BTUxGGxUVNwsGm53UDUu2jnz4mFQ+swWv/GTA2HPe3rDaDAjkYOQh4eHh4cnqkhvCMeNZSCMqEMoLJXZ4NY1H4gnHHAS9jtkIBQ3gxp8IASA6jd/i3KvC+fOnkWZjnDu7FlU3nIT9j/YS/g+BsiKVBeOTM0UvmYinDt1Cg3ffo1ShwVnT59GUSzhdHU1jszNQvHNP0dLU5MEwi3s5ETNgB9x7uxZ5D/0GPZ+8Q0ASNtFz7W04MSBqqALZS4MCD1tBsJgKNTqFM6neKlbuIjiUDpwME4fPYbVV9+MdbfdCwBYdeWNWEgOnGlqQjbF+UZE2bjtNEoAACzt8xzm3nQPAGAsA+FoBsIR5MFwFQgn3/Ygsl/8HQBgwk33Ieezr7Fn6UqMva4nWk6fxq6MTPxIHgyUFQCs/vgL/EhelMxbhLNnzmBG7+dwrKoGaz78DNPv7ouzZ86gYNJ07M9ZhwO5m7Dy9XeR8/q7mNr1NoyndhhP7TCO2mMctcdYao+fs5FRm82J3nzLaNTVLfsNYWxUvW00ZJcwxOhoIBSGgGHI0oJgOBjUGhUNtzvItota+vdCt+w3Lvpnlnwhx0bbCIR33tcHJqOFdwh5eHh4eHiiDAPh3beMHduaDiEDYaKuWY3BSosMhHpC/ef9pO5g3b8/xuFxY1Fm1KFMRygz6XBo7Bgc/PpL4SwF2yR6dOYMVFxzOeq/6CdsFjUS6j77D45Mm4piuwVFMYTdRNj/3t/QOG0a8smAve+9L70f3ERW7H74CeSSAwdGjUHF198pzk0cXL4Sq5O6YaUKhMvOKwi1bhBGBsJMTRB6JBDKYaiFQvFN4RxKwFxKQBbFYx7FSzhcktIN9StXo3r+QmRTHOaz2vGvfpjLNolu7/clZlA8tvb7ClMoEZMoETt+GIqdwzIwltzIIDfW/+crjCQ31vX7GsPJg2Hkwep/fY6h5MEQXTIKJk3H/N/8ASNSrsCqT/6LQeTB2i8HYMe4yRhIHsx+4mUMJC8Gkhc/sBpIXuT9MAx1W/Mx+4XX8SMlYXT3mzGYkrBp4AjkDRiMYZSC/IxJWPPxF1jf71tsYDXl2nswmtKlGsXqprQusFnj4HAk8LMTbVCu+S8gddRTkXcJtUZHA6FQPj4q6xb6wTBUySGo7gqqx0SDYlAcFY2sO5g66im45r9w0T8z57xfXrIgjIkxICbGACKdHwiNRgvcHr5llIeHh4eHJ5ooQFhXW926DmGCrnm/g7DfzkBo9WFQfki+XEcoi1UVQ6I4OlpmIAUKRQiWsVMT0u1Bdm5iNzs3kU867CCDYlx0k3R/0MHOTTglEBZ/+KlsXDQBKygxTBCGf3YiMhB6ogLhJPJgEgkH4AOhUNw8Kh8h9cEwHlms5skqi5yYS07MYRCcRfGyEdEETGYYnEAujCcXxpIbY8iN0eTGSHJjBLklDA4jj4BB8mAIews4WDYS+iN5ZB1BJQS1SvieJPzIahAlYTAlYwglYyglYxilYDilYDilYjilYgSlSTWc0jCM1Y2pHWEy2TgI27CuyPqt9nIZzS5hgNHRcFAYoFuogGGQsobqCoaDQa1R0VDdQbZM5oqs3170z0qsLot/e9FBKOJPq4h0sDkSVR1CKxL5llEeHh4eHp6oohgZrautxsZWgHB9gq5ZxOA+K6HSLByVrzASKvSEPbogIAyAQnWVskP0JTpCcQxJ3cFdFIudpEM+GRTbRTeRFRvJLgOhUwLhakrA9id/hVWUwECYyECYGBCE0d0hDBeEnlaBUMCgutwBR0h9JynEjmECZrGarSrx6zMpHjNkEJxCicikRExkGBxHbqkz2BYY9MHPg+/Jg+/J61dKHCZJOBxESRhEyRhMyRhMKRhMKRgiK/Frg1jdlNYZVosDcXGJ7A4hf0MYbaUs+DW8wx8Pq0uoGB0N9J4wXBSqcSgDolULgOqOYLgY1Ho3qBgVDd0d9A5/HCkLfn3RPyuxLtjYaAAQxsaaIgah0WDhdwh5eHh4eHiijA+E48ZUHqyvRV5eXuQgdDIQiqOiJh8I94QDQi0UsirV+Uq8O1gUQygUN4uSDjtJjx1klLaLbmHdwY1kRy45JBAK3cF4rKYErGLlD0JXVCCcrwlCtwYIPW0CQm0MBoahegOpMEqaiBmymqn68+mUiGkqCE6iREwkl4TBMTIMjooQg4OCYtAHwO/II1UgHIowHEjJ+DFADWT1A6XgB0rGjWldYBWXynAQtlldlfWm7y1h2KOjqveEgVAYLgy1gBjoewJBMBQGxXeDEYyKWvr3wlVZv7von5G8LtjYaBuC0GpxwO1J4SDk4eHh4eGJIgoQNh6sQ15uJCB8FVarBesduuZ9VmV3cK+sO6gAYYyvSmMIpbGyYigs1flDUOoMkoDB3TIM5jMMypfJiN3BXFV3cA0lSCDMCQjCxIAgXNxGIBRR6A9CDwOhu41AKI6SuhgMXZjMagqrqZSIqZSIabISvyZ+z+QAEPSNiLowKozOYPDuoHxM1KMJweDl30X8npIU9R2rAZSMAZSM/pSEG9I6w2Jx8LMTbVypC19B6qinfSAMNjoaCoXq8dFA3UI5DoMBUQSgHIGBuoLBxkS1MBhqVJS9HUxb+MpF/4zUdUHGRtsQhHxklIeHh4eHJ/pIIJw0cVxlY8NBqUNYW1sbdodwnV3XvM8iYLBShsEKFQbLYzRAqEahDIclsb5SY3CXDIM7GAaFt4NWqTuYRw5soDgZCOP9QLiyDUC4oNUg9LIuoRqEnhAgDDwuOtGvhJuAk1Ql4lAORHmJf034fh8Cx6sgmEEuqSsoYNAjYXBogM5g6FFR35ioHHwDApZXVf5f68/qW/LiW0rCN+TFN+TF1+TFjeldJBDyDmHb1jUL/wDbd78Io0uofk8YBIXqO4VyGGrhMJyaFKArKD8tEQqD8neDQbqDtu9+IfxcLoHPR10pC359yYFQ/N8ZUSysMhDedV9fmIx8ZJSHh4eHhyfaSCCcOGFcZePBhtaB0KZrlmNwr0GjOxgTBIQaMFRgkEQMxkgYLCA9dpJR1h00YwtZsZls2MQwKIyLOhkI41sBQldAEGodp58ve0coB+HcoCD0thkItTGoLn8c+oDoVnxNRKA2BP27gnIMBusMBgehR7M7KAdg/7BKDkARgR58Qx58TR58RV58RV58yUAoviHs8xTvELZlebJfRPcpr/hA2JYoVHcL1TAMBkSt71NDUD4i2hYYZCDsPuUVeC7iIfpgFX8hxkaDgjDY/95UIOwlHKbnIOTh4eHh4YkuKhAelEZGwwOhMDK6zqprrjQRKmUYFLuDe2QYlEBIAUDIqoR8JcdgoQKDBuSTiXUHzdhKVmyRuoMOBsI4FQZb0yF0XRAQiij0gdDj944wGAgDYXCCrLSBqCzxe8eTW0KgFgSVXUFhRDRQZzAQBsW3g+K4aKDu4ABya2Lw2wD1jay+ltVX5MGXrP5LHnxBXnxBHtyQ1hlWa5wAQj4y2ubVY8mb8Azrqz06Gg4KxUUzGb1DwzAUDkMhMCgEVQtkQmFQY1TUPbQveix586J/JsGq65LzPDYaAIQx7NZguCC8874+MJttHIQ8PDw8PDxRxjcyOmFc5aHGg8jLy0VthCBca9E1ixjcaxAwKIEwVgVCUlZoDMagiGJQSDrsJh12SRgURkW3kxnbGAaF7qADGxkGN/iBUMBg5CAUajG5goIw3NMT/iAM1CUMDsJQ3cEJEdZ4WWlBMNyuYDAManUHfSDU6g4Gw6Ab35Ib35BbgUA5BL/ShKBQn7O6LrUDLBaH7DA9B2Fblj3rWdyw+E/+o6Pq94ShUKjVLQwGQzUQ5aX1fWoIanYFw8Cg/N2galT0Z4vfhj3r2Yv+mQSr1IWvXBwQxkQOQp3OCGe8m4OQh4eHh4cniig7hI310h3CSEZG11p0zYEwKIGQhPIDoaoEDMagmFURxcowqEMBGbCTTMiXMGjBVtmoqNAdjGMgdGI9xWuMiyZiFSW2EoRuLGIV+vSEB3PJg7nkveAgjAR/SgR6MFYTgkJHMFRXcKgMgsEwqOwO+oMwEAZFBH6rQqC6Eygg0I0vyY3/klsFQTc+Y9WPPPgZe0MYF5eIvrxDeF7Kk/0irp2rsXU0GArFRTMjHlEdr9foFsphKOIwEBDlAJQjUBOCKgyOFE5L+C2QCYFBS/9euHbOm5fsqKi8EuY//5MBodFogTPexUHIw8PDw8MTRWKJiB7q1euWzIkTKg8dYh3C2shAuMaka96rJ+zVy0AYKwMhhQdCfwzqFBjcRQb2btCEHWTGdobBLWTDZrJjExsVzWPdwQ0Uj/UMgwIIE7GaYVAAYSJWspKD0P8dYSAQCrWA3MgmN7LJg/nkwTxWgUCoPD3R9iCcEASE2hD0MAgKNYaUZyTU46HhdAWDYzBYd1AEoVsaFQ2GQSUE3fiKIVANwc/J7QfB/5Ab/yE3rkvryEdGL0B1WPQaumW+LABJa8lMABQG7RbKYRgIh6FKjUAtCPp1BYNgUH1iYsD96Jb5Mjoufv2ifwbhVrclv7vkQdjz3t4wGMx8yygPDw8PD0+U8YFwwgSpQxg+CIWRURGEWhjcExMchGUBQRirAqFB6g7uUHQHbdii6A46kEtOCYPrJBAmBgGhKywQLmkFCLP8QOgNAEKvBgi9UYBQG4WBuoIiCP0x6NHEYLD3gloYjLY7GAyDIgSVGBTHQ90KDPZjJWLwU3JLbwj5ltHzX1csewsdxv7SH4WB3hQOVaFQ6hZqwFCNQzkQtUr9vRnBIKjC4NAgbwZVGOww9pe4YtlbF/1nH0mlnc+x0TYC4V339YXRYEF8goeDkIeHh4eHJ4oIIHxIeEPY2ChsGa2trY3oMP0ao65ZxGCFDIJqDIbqEpZQDEoolmFQDkIDA6HYHbRgO1mwjWzYKnUH42TjovEqECaEAUKh2gKEIgrlIBRROJuhUD42ev5A6I/CcLqDoTAYaWcwVHdwoEZ3UASh0B0MhEEtCLolCIoY9HUFlRD8lNz4hDzSHUKr1ck7hBegrlv+NtJGPxMahcG6hQFhGAKIgQAoVigIqruCITCYNlr4973YP/NIK3H+Cz8JEBr0ZiRwEPLw8PDw8EQVCYSTMydUHooGhLHhYTAwCAUM+kAoYlCP3QyDOxUgtLHuoF0FQqcKhAIGL2UQzmxjEAZDYTAQjlGA0INR5MFIUt4X1AZh+BgMvzvo9usOistj2g6Dbvyb3LghvTPMZjtsNg7CC1H2rGdx/fJ3kDb6aW0UBhohDQlDhkMRiH5IfNQffxIAH/X9PYJBMNiIqB8Gn8b1y9+55JfIBKruS968pEF45719YDCYkZDIQcjDw8PDwxNNpJHRyZkTKw8fOiTdIQwPhGxk1CCAUITgnhjCHiKUU4xflamqlGJQSrEoZRgUQKhTdQeNDIQm5Cu6g3YGQgGDG8mJXAUIE6IAoasNQeg/NjqLofB8gTBcFEYKwvOHwUBvByPBoNsPg/3IJWHQB0GXhEERhDabEw4Hf0N4ocox71n8bMWf0XHc88pFM9+rUKjVLQwEQxGHWkDULBkAJQSGAUF5V3Cg/2kJS/9e6DjuefxsxZ/hmPfTxKAt6xmkL3z1kgbhXb36wmjkI6M8PDw8PDzRRtoyOiVzUuWxI0exMW9jxCBcrdc1yyG4RwOC4YKwmHQyEOplIDSx94NCd1AOQqE7GMe6g5GBMCcoCF2aIBRRKAfhAg0QBl4sc2FAGA4KwwGhelw0nNMSwd4N+kZFQ70d1BoVdUsgDIXBz2QYFEDo8sPgv8iN69M6wWZzwmaLR+8n+BvCC1X2rGdx7fK3hUUzchQG6xYGgqEChzIgypE4Ugt/j0i/x4fAIBAM1BWUYbBb5su4dvmlf14iVLnO19hoW4LQYEFiopeDkIeHh4eHJ4pIHcKpmZMqjx89io0bIwfhKr2uOTAEYwNisMyvO+jDYBHpGQiNMhCaNUDoYCB0nicQurGU3FGBUHuxjIBCrcUyrQFhMBRqwVDdJfR/Q6gEofYimfCXyLSmO+g/KhotBn1jov9i9TG5cV1aJ1gsDpjNDrZU5lYOwgtYVyx7Czdk/QGO7x9UolCrWxgIhmocMiCK5YOi8uuK7x+m+vtpQVCrK8gw6Pj+QVyf9dZPboFMsDovY6NtCEKT0cq3jPLw8PDw8EQZ6Q3h1MyJlceOHYkQhK8IINTpm/coAKissgAlYFCHUtKhhFUxw6AAQgMDoYDBfDJjB1klEG4hBzb7gTA+JAhXa4BwZUgQuqMGoe8doQjCpKhAGCkK1TDU7hJGDsJIRkXDPzOh7A7KMSiCMBwMfirDoLwrKGDQhY/JhevSOsFstsNstuPRJ17mILwI1W7Rb3D7svfgGfaY8l2hVrdQC4ZqHEpADFHq3zMkDAiqu4ID7odn2GO4fdl7aL/oNxf9Z9nWn8ulDkI+MsrDw8PDwxNdfCCckll5/PixVnQIrVil0zdHAsFgGCyWYbCQDNhFJhkILRcBhC4ZCN1tDkKtTaPRgDAcFMphqDxIL4yNRgvCUBgUt4qKo6I+EAYfFdU+LeFWnZZwoR+5Ao6JqjH4kQyEVmscGxnlILwY5Zr/Am7NeQ89prwC64D7lTAUu4VqGKpxKAdiICgOfcj/e+S/X45ANQS/Vy6OsQ64Hz2mvIJbc96Da/4LF/1n2Nblzv7VJQvCu3s9BpPRigQ+MsrDw8PDwxNVfCCcOrnVIMxRgFCHsiBVqlE+EOoZCA2sO2hiIDRrgFAYF1WOjMaHCUJXQBCuiBKEwW4R+m8abS0IQ6MwFBJ9IPQoxkZ9IHS3CoShMdj2o6JyDKq7g/4YdMkw6MZHbGRUeEPoRB9+h/Cilj3rWVy29Pe4fel7SB31lP/bQjkMA+FQDcRQNSgEAjXGQy39eyF11FO4fel7uGzp73/y7wWDfR49lrbx2GibHqY3cRDy8PDw8PBEGQbCh26ZOiUaEBqay0kXFINaEJRj0AdCAwOhMQAIbRIIt5IDWyhOtlRGC4SJAUAoVA65gm4aDQZCEYXhgdATNghFFAYCobpLGC4KA90rVL8jVILQ47dlNDwQqjEYzc1B7a2i8lFRX3cw2KioS9EZ/Ijc+JDcuDatI6zWODgcCejzFN8yeimUJ/tF3LTyXdyU/Sd4hz/ug2EoHKqBGG4NDAOBDILe4Y/jpuw/4aaV78KT/eJF/1md72rf1mOjbTgyajCY4fakcBDy8PDw8PBEEV+HcPKUymPHogOhgD+9okpZAZB+XUp6lKhKjkEBhCYGQjMDoSUgCDczEG6keAmFIghPVFdLKFwjoVAOQjdyyB1ysUykIAx/02hSm4CwNSiUdwnHkVuxWEY8TB8JCNXdweHeHhBzvP6g1B08dfy49HWtt4Mtp88AAM62nPXrDgLAN/aOmt3BGa+8hQ3jM6VR0c2Tpkr/nNnvvO/XGfyQ1TWpAghtNmcUILRyEJ6HSlv4Cm7N+RtuXvA20kY9rQ1DLRxqQXFgAPgFQqAKgmmjnsZNC97GrTl/Q9rCVy76z+ZClSf7xUsShHfe1wd6vYkvleHh4eHh4Ykyvg7h1KmVx1sNQmOzGoMC/AxSiSAsIT1K7fEotccrMFjiSESJJQ5FZERRjAlF1ngJhLutCdhJFqGsHuQ7kv1AuImBcJMjHRvtadhA8ci1pAIA1lvTwgJhsMUywUAY7BZhsE2j2iD0HxsVQRgOCsOFohyF/mOjvsUyoUAYrDsIAIPtHTCQvKjauBVL3/4Ax6pqMP/53+J78mLCvX1QX1yqeDu4edBIbB4xFt+QB5n3P4ljBw9K3cHKvM1oqKzEN/aOfotkxKwfn4lPyY3/GJIAQBoVBeDXGfyQ3PgnuXEtGxm12+P5HcJLtFIXvoIbV/4Fd614H5dP+w1cQ/oocagGoojEUKX+PQOUCHQN6YPLp/0Gd614Hzeu/AtS/x9BUCxxjPdSBKHJxLeM8vDw8PDwRBsZCCcLZycivkMoglDEoEEBQTkIS8iIs01NODRuAo7Mmo1zZ86gmIwAgNp33sWpA1VoGDYCZVdfDwDYzbqDAFBAFpwoK8fRtetxcPJUtJw4wc5OMBDqEwAAZS+/ieY9FTg4byH2DxsFANg/Zryz75h+AAAgAElEQVRqbDQYCN1BN436g9AT9TtC+aZRLRAG6hJGg8JIQag+Si/eIAwGwqy+L0pvB+t2FGDBG3/G6aYmjOh8g3R3EICiO1hfWq54OwgAX5EbP3h6YP2QkQyEHTQXyYzq+QgDoXKRzKiHnsbJpiZNDP6ThDeEVosDcXGJUdwh5B3CC1EJ859H9yVv4vZVf8dtS/6KK6a/hrTRT8P+/QNKzAWDohp+srJ//wDSRj+NK6a/htuW/BV3rHof3Ze8iYT5z1/0f/eLWR0WvXbJgfCuXn1hNtn4G0IeHh4eHp4oowDhsaNHogChAWKpMVjC0Cf+8UDfJ1FicqCYjBII93S/UugOklEBwt0yEAJAgasddrraobmoGNv08b4uoT4B26+/A3kxCdhx+c1oKi3DBkoEAKyjRMXYqPwdYQ5DoRyEAgrdrVwsE2mXMDIQaqMwPBiGD0KPYmRU3h2MBIRirflyAE4db8IP5MXoa3ui5fRpjO1xG04cOaICoQdHamo0Qdhy+gy+JHcQELpVIBQwuH7EWByursHxhkYNDLrwT7ZlVOwQ9m7lUhmz2XqGg/DCljf7RXRf8iZuXPkX3LP6n7h18V9wzazfouukl5Ce8Qw8wx5D/I+PwPHDg0I3kZXjhwcR/+Mj8Ax7DOkZz6DrpJdwzazf4tbFwt/nxpV/Qfclb8L7/+B9YCQ/60sRhEajhYOQh4eHh4cnyqhA2JqRUQtW6kzN/hg0opSMKCETSsjEQGhCSawFVX/6s/BG7NQpFJMRJYlJaJw4CQBwsqQEZVffAAAolIFwd2onAEDDvPmssrHzulukLuEWoxvnzp5F7YzZMhAmaIJQq0uoBcLwx0b9u4T+IPQiS9YhVI6NeoNsGvWEBGG4MIwUhOJSmVaDMMaLllOnsPKjfrINo16MbHctln/yBQbFdcbpEycUbwhrC4tlIBQ6iIULl6CuYDdqtu7AmVOnULu9QDYu6tssOlIGwn7Wdvj2ilukRTLNR4+qQChg8ANy44b0zrBZ42CxOKIdGV3PQXhxyp71LLwLXkLnxW/gqmV/xM9W/gW3rfob7lr9Ae5d8yHuX/uxVPeu+RB3rf4At636G3628i+4atkf0XnxG/AueOl/dltoW/x822xstK1GRu/tg9hYAx8Z5eHh4eHhiTISCKe3+uyEGoRGPwyKICyW/bGYTDh3+gzKOnbDmYMNKCYTithfF/9YSGaUdL8aALCLdQh3GuORTzacOnAA28kuvSWsGj0OFb97BxspHiVv/BFNpWXIpXjhXZkMhKHGRldIY6Nil9CtcaBeq0voCbpcJvg9QgGEM8l/sUykKAwGw8Ag9CqWymSEBcLQJycAYHSH6xRbRjePHo/l736EH8iDlR99hp0Tp+E78mBiz0fQnzxY+cF/sD9vM74hD1Z/8hX25G5UbBdtqKzE1/YO+JzcGN3zEXwV1wH9VCD8hFz40tUNJ5uaJBAC0MTgB+Q7O2G1xrW6Q+hwxMHj8WzhIOT1v1odF79+SYLQ5U7mIOTh4eHh4YkiMhBOrTx+7Cg25uVFAMJXYLVaGQiNKgzKQWiWILj3kcekBSCHFy5GMZlwfEOu9LWyjt1RRCacOXgQAHCqspKB0IxdNpf0fTVDhim3jcbGS39t349DAAC5Rg8ac9ZIXUI1CMMbGxUq9PkJT1jLZQKdn5CPjYa6RxgKhOFsIQ0EwjESCD1RgtALdRa+/g4Gkhenm5sBAGdOntJ8S3i0tlboFh8/jq/JExCEADC658PSqQkfCIVx0YWffin9syc+/zoDoYhBHwivZVtG7fZ4PPrEy606TO9wOOHxeLZxEPL6X602Gxtt4zeEHm8qByEPDw8PD08U8YFw+pTKY0eOIC83UhBasFJnVoFQQKBYxZpl8qsiVRWSSRobFRfMFLBto/lkVZyg2EIOxbZR3/mJBKynREWXUPseYaCxUTeWkYeh0L9LqLVtNJwuof/YaOB7hIG6hJGOj6pB6Ds74VUdpg8MwmA3CLVQKK8fyYsfKQkDKUkaH/2BvBIKfdtGPfiWPNLYqNb9Qe1D9C7F+0H1EXqt7uA/yI3r0zvDao2D2WznIOTFK0A55rXR2GgbdghNJivvEPLw8PDw8EQZZYfw6JFWdgjlIDQrMBgYhNowFDBolKqQjOwmoRYKbdghdQnlKHSqUOgPwsjHRj3npUvoQ6FHhUJPG6AwvPeD46IAoRYKtSsJg6RS4tAfht6AKPwveYKC8BMNEH4UAIT/YHVNagdYzHZYLHHozUHIi1fAapOx0TbsEFrMdv6GkIeHh4eHJ8rEEhH1ZiA8duwo8lqxZdQHQrMfCINjUKtTKGwe1UahiYEw8KF67S5hZCAM3CX0hNEl1H5LGHzbqFACCEUUejRQ6I4IhVog9D9Kr8TgGA0MthaEQ1SlhcMfWYkw/J68rFPobSUIBQz+m1wKEMrfD36gBmFaR1gtDjidLvRp9RtCDkJe//vlXfDSJQPCu3s9Br3OBGeCm4OQh4eHh4cnikggnDF9auXRo0eQF1GHUAShpbmMTEFAaGEVPgjVMAyMQquqSyjcJdxI8dioGhv1Pz8R7B1h9F3CwBtHA90l9Kg6he4AKHRHdIoiUHcwvHFRL4aHAGGgGkpJAWsIJWEIJUs49KEwSeoU9peh8CvyhDUyKu8O+kAYeFz0H+TGdemdYbM5YbM58ejjL/EOIS9eASpu3nOXFAhNJisS+dkJHh4eHh6eqCKAsHfvW2ZMnVp5+PBh5OXloba2FrW1tW0AQosMg5YgMNTGoFAGFJGBoTB0l1A6VC/rEm6gBGzQBGHbdQnVncLw3hIG7hQKKHS3GoXhdwe90nZRAYReTRDKF8rIz06EQuAwqZL9aiglK2CoRqEwOuqVdQk9+C/rEgogdLcJCK9J6wSrNU4AIR8Z5cUraHWKdmy0Le8QGixwxvMOIQ8PDw8PTzRhHcLet8yY3pYgtEilDUI1CpUgLJFhUKwiVoG6hIqNo35jowltNDYqdgk9EXcJQ3cKA6PQH4bukCgMBcLxAbqD4YJQjUIfAr0SAodTMoZTMkb4VQpGUAqGUwqGUYqEw8GUjEGUhIGUjB8oCd8xFH5LXgmE8rHRtgLhtWnCUhmrJY6NjHIQ8uIVqJIWvHxJgPDOe3vzpTI8PDw8PDxtEKlDOHOGb2Q0OhBawgNhjAXFOhuKDQ4Um+JQYk1AqT0RpXFulCUkocyVhPKkNJSltENZekeUd+yK8i49UNb9KpRfcR3KrrkR5dffgrKb7kDZrfegrOcvUHrPwyi9vw9KH3oKpb2fRcnjv0Lp079GyfOvo/SlN1H66p9Q9ts/o+yt91D+9gcof/cj7Hn/E1R89DkqPvkKez8bgMovB2Jf/yHY/8NwHBg8GgeGj0PV6EmoHj8VNZkzUTt1DupmZaNu7kLUZy/FwcUr0LBsFRpz1uHQ2lwc3rAJRzZuxZEtO3B0ewGO7dyNY7uLcbyoDMdL96CpvALNe/ehufIAThyoxomqGpysqcPJ2jqcqj+IUwcbcKqhEacbDwl16LBUpw4dxqnGQzjV0IiTDY04ebABJ+sP4kRtHU7U1KG5qgZN+6vRVLkfx/fuw7HyvThaugdHispweHcxDu/cjUPbC9C4ZQcObtyK+g2bUbc2DzU561C9fDUOLMnBvuyl2Ju1CBWzF6B82lyUTZ6F4gnTUZiRiV0jxqNg6FjkDxyJHQOGYtvXg7Dli++w6T/fYuPHXyHvg8+x4W//wfo/f4y1f/wn1rz5d6x+/a/IeeVtrPzVH7DiuTex7KnXsfSxV7D40Zew6MHnkd3rWcy76wnMvaMvZt3yMKbf+CCmXt8Lk66+G+Mv74kx3W/BqC43Y3iH6zE0/VoMSrkaP3gvx3fu7ugf3wVfx3XEl7YO+MKSjs9MKfiPIQWf6JLwrxh3WBtGxQ6hxWKP8g4hByGv/x8V9dhoW3UI7+sLvc7Il8rw8PDw8PBEGQmEs2ZOrzx+/FiUILSED0JFl1C8V2iUlV4qeZew0K9LKB8bVb4j3KToECYE7BBemC5h4E6h0C10SzWX1RxWs8mNWeRWjJFOZ6XuFKo7hMG7g17FMhn/7mDwDqFQYlfQy7qCSRhByRhJSRhJyRhFyRhNKRhNKchQVCpGUwpGUSpGyTqGvk5hMgZSEr6nJL8uofodYaAOYTgbRt8nN65L6wybLQ5xcYno89Qr0Rym5yDk9f+iOi9+45IAodlsQ3yCh4OQh4eHh4cnishAOLWyqekoNm6MBITi2QlrcxnrDkYHwnBRqAThThkIhbFRHwg3qkDof48wFAiVy2WUbwkDo1DcOCpHoXx8VA5DodyYJysfDl2YQy4FDOVjpIFQKC6VCXx3UAlCYZmMPwiHBwWhFgaTMJKSGASTkUHJGEMpGEMpGEupihpDqcigVGRQGkZRKkZSqgKFP7L3hN/J3hKKY6NfSO8I2wqETjgcCRyEvHiFUcnRjI22IQiNRv6GkIeHh4eHJ9ooQHj8eKQjo6FBKKDQykobhcICmnBBqF4uEwiETukeYS4lIFcThC6sJjdWkxurWPlA6MZK8mAl6xD+H3vvHSVXeaXr7+ruylVduSR1S1gSGRsjomWSQQiQBC0JAcaYwcIMGNvj8Z17f2P/7vjOnRmbcY7YxoATyWZsjw1IQpkkoSwkoZxT55yT1N313j9OqO+cOqfqVJ1qBbTftZ7VqBWRzFp6/O5v78JawsyD9em2UCuHSyiGxSqKGMawSEYRw+xSmNkSZlsmo30/mDQQwqQshEkDIUwKMpjMKoOKAL5ElXhZ5iWZF6lSFcPfUQV+I78rfFZtCcfiKVkIf0zScpnvU0JYLGNfCD9eOTF9h7DgN4QshMy5Q+iNB88IISwrc/MbQg6Hw+FwbEYVwtdffbW6r68Xm/JqCB+Fz+fNEMLMltCnI7MlzCWFkhC6BCEUj9T7BSEszxDCTbIQahfLxLCGYlhjIoSrVCFM4B1KZG0J9UJoJoV6MUwT07BEJYrFFMUbFFXlUCuG6RFSpSXMJYT6cVGj7aLGQqiXQr0MJvEbGoPf0ZgMGXyJKvAyVeAPVIk/UCX+KH/8gyCHL1Kl2hQqUii2hJljo+lNo8VqCP3+MGbfyw0hw1jh/BVPnOalMrPhcnl5ZJTD4XA4HJtJC+Frr1X3dOf7htC4IcwthJlSqBVCrRRm3iT0yELoFYQwYCKEEZ0QxrCOYhlCaNwSJkylUDs2msBKWQz1QmgmhgrS18dUlmmIYilFM8RwoWaEVJJCo5ZQEsK4TgiTlt4PGguhMYoQiu3gCzQWL9I4vEzj8AeqwB9lEXyFxqv8UeYPshS+QBX4PVWqo6PPCG8J9WOj36N40YTwispJ8HgCCAYiqJpX6FIZFkLm3GLc0kdO89mJuXC7fIjFeakMh8PhcDh2ogrhgtdfq+7p7sKmTRsLWCpTiBCaNYVaKdQfqd9Hbp0Q+gyEMCQLYVgnhDGNEK7NKYT6ljCBtylhMDaaKYRGUmjGCopmsJwiWE4RLKMIlmaIobYpfJVi6uio2BJaFUKjcxNWhVD5emVcVGkHX6RxeEkWwj9SBV6hSrxClfgvFa0Yvqy2hOnRUeUt4S9orKEQKqcniiGEAfkw/eyCt4yyEDLnFuFCx0aL1RDeNhsejx+J5DgWQg6Hw+FwbERoCP9W3dPdWaAQ+vsPCzJoLIR+mdxSqL1NKLFfRpFBSQh92E0+7KSALIRBfEAhEyGM5i2EmWOjihAmLbWEuYlhJUU1vKn+cwQrKYIVshhKciiJ4WJdU6i8KdS3hNJimbhmqUzxhVBsB8cYtoOSCFbgT1SJP9F4Df9l2BLqx0bHqofqlSP136f0ptH/pJipEJqdndC/IfT5yqWlMjwyyjCWuWBlAWOjRRRCt9uHaDTJQsjhcDgcjo2UEBHNq6qauuC1V6t7ujtGQQhFGfSbiKGZFHo0MrifPIbtoCSEQZ0QhgUhjGYVwvxbwiTepqSJEOaSwhhWCrwpS+CbFMVbKmG8RWG8SWG8qRPDZRRRm0LlTaHYEmaOjZ5aIXxeFkJtO1iB/6JK/Ikq8Wcar6II4Svye0LlLeHv5Y2jz9E4PEPj8EuD8xNWhND6YfpJ8PtDCIViNu4QshAy5x4Vyz5/2oTw1tvvgbPMg0iU3xByOBwOh2MnshDOm7rw9deqe3vyHRn9fBYh9KkYC6Ef+8mP/aZi6MV+8qjsU2XQi73kldtBP3ZRQBDCcstCaPUdYbaW0FwIM6VQWjyjSKCCIoARvC3wDoXxtkxaDtNiqJfCBRTLaAm1Y6P5CaG4VCabFP7a4P1gWgjH4g+yEP6XiRCmpVB6X/jyqAth3FAIL6+YCJ83iGAwYlMI4yyEzDlFZPFnT+MbwjlwlnkQT/DIKIfD4XA4diII4evVfTaFMC2FvpxCuF+DT4dXwz6BveTDHvJjt4wihNupHNvl94NbVSGM6oQwsyU0E0Kj5TLvkHFL+KahFMYN0ItgVJBASQTfFXhH5m2hMVwpN4XKm0JldFRaMKNtCZV7hFohzDxKby6E2VvCTCEcYyqEf6IK/NlQCCt1QigdrP8tjcNzNBbPyJtGlZFRrRBqT09IQhiThTBuWQivqJwErzcovyEscGQ0wA0hc25y4covnr47hE4v4nx2gsPhcDgcW5GEcJ7UEPZ0d2PjxnzPTuiF0GcohAejE3D06htwRGB/hhhq5XCfwF7yYS/5sUdmNwVkGQxiB5VjO4XUdnArhbGFIpaEsNhjo2ZS+CbFNTL4NsXwNkXxDkVUAVxFEayiMFZRSEYrhooUKi3h0oyW0Hi5TC4hFLeMZhsb/XWGDOYzMlohN4SVqhgqMqgdGU0L4fOxS/DHq2/TCWECv7n6Vvw4NAnfcyTxzNW34Jmrb8F/libxLaEl/MHkKXgycJ66WOZfhbFRvRB+vHIiPJ6AJIS2DtNzQ8ice1TmOzZaxJFRj8fPbwg5HA6Hw7EZVQgXvP5adXd3FzZuLPwN4WFZBjOFMIDaJ/4BJ+ob0Lt+o8p+Cgj4sc+EveTHXgpgLwWwhwKyDAaxi4LYSeXYQSFsp7AshBFspQi2UFQQQvtjowCyjo0aS6EighJvUcxQBhURXE1hrKaQBlEMlaZwpe494RsU1bwlNBob1W8alYRQ2xLqD9MbjY1mIgnhH8dfgVQqhROdXQCAF2ksXpZbwleoAm999nGkhodxoqsbAKQFM47xAIATHdL3eal0Al6gcfgdjcNvaBzemf9VABCWyiTw9PjLAQB/vudh/Mh3HgDg6PqNaD9WjZGREWx/Yym+SXFseXUhnv/UbMNNo9/QLZaZMn5ykZbKsBAy5x7RxQ+dtqUy3BByOBwOh2M/ghC+Wt3T053nHUJRCH0aIUxLYUAVwvYXXtJJoETTvz2Jhq/9H+yjoErD1/8VTf/xbY0I7qEgdlMQuz1xNH77B6j5p69jJ4Wwg0I4Ov8JHP67x1H3re9jK0Vw5Cv/jOp/+w42UxSbKIZNFMOxb3wL1d/+kSqEux/4vNoSbvzIFGz86FRsuOBqbJ46HYf+z5M4/H+/g1UUxwf3PgwA2PX4P5mOjeqFME26HUwLYRTvUBTvUkQjg+9RGO9RSENaDNPjo2JLqLwlVDaOmgmh/h3hSwW+IzQTQgD4Q8Xl+D2Nxd5X/htb/u37wtjoOIwMDclvCStQ+9YqLL31HhxftBxrv/x1/JEq8MYNVehvacXzqhCOxTvzv4r3vvsjrP/ez9SG8Mia9ajZvkMjhMrI6JOyuH8nMlkjhPrFMnohVJbKlJdH7QlhnIWQOTe5aOWXTrkQ3nRrFZxOD6IxvkPI4XA4HI6dpEdGF7xW3dvdbaMhNBLCgEYIuxa+gWPX3oxj134KRy6fiv0UBAAcm/cZNH37Bxju7cM++XM1j38Ztf/jn5EaHsYeCqYJjMPI4AnsLq9Ex6Il6N70PrZTGABw5Iv/A/U/exoAsHfmvaj53k/Rd/gINlFM+vp/+Sb2fu4JAMB6iqH30BFVCHfP+Tvs+aevY9dDX0AqlcIHn56PY7/8NfpqarHp5pkAgPerHsg6NmoshWI7GMPbFMM7OiEUZXCNjveEpvBdYXRUfEuYHhuVTlCkx0bT5yf0Y6N6IcxnbFSPIoTi6Yma99ZpWkIA6vjo2i/8M6pXvIPu6hr8gSrwB/lm4fDJk/g9jcVvaSx+TWPx9vyvYtETUkv4M0rgJ5REKpXCgRVvmQph0+Ej+OvDX8xLCJWzE7aFkN8QMuco45c9esqF8Jbpc+Fx+xDjhpDD4XA4HFsRhPDV6p6uwkZGV5UGVCE8bCCEB2Uh7N24CY1PfgeNT34Hdf/0NeynIHo3v49j9z6IY/c+KImcK4oTtbU4eu+DOHrvgxjq6sKByZdjD5VjN5VjtzOG3cEK7KQQulevRd+Bg9hOYQz39eMDCmNbiSR/ysgoAGwbdxl69x3ARopjA8VR/7uXsPO+h9F76Ig6NqoI4e6HvoDWt1apo6MAhJHReF5jo4oQijKoCOG7FM1oBxUJXCuTKYVaIVwhLJdRTlBohTBuKITasVGtEJqdn8glhXohbNmzDy+qbwnHSg2i3Ba++9CXUL3iHXRV1+BlWQZfpHEYGR7G72gsfkNj8RyNUYWwftt2/IwS+Mu8h7H7z6+aCKG0abR29x789eEvYqsshNlOT6SFcBLcbj98vnIbbwhDLITMOUssn7HRIr8hjPAbQg6Hw+FwbEUVwkULXq3u7uwoshD6NUIojYwGVfZREH1btqH28X9U2VsWwYnaOtQ+/o+okdkbnoDdFMJuCuHQtLsx3NeHo3/3GPZM/JgghH3YRhFskyVQFMIPJlyOjnUbsJFi2EhxHP/Xb2Pvl/9JFcJ1FMPe+z+vCuGRn/zSUAiNT1BkbwnfyhDCqEYIzWRQlEJ9S/i2fIZiheYdoXiT0HixzCsGQljItlGjsVEA6nKZv1x7Gw4vWIIXaAxepLF4URbCl+XGcMu/fhdbf/IrtO07gJe9E/EijcPzNBZDg4NqO/gsjcFb87+KhU98Fb+e8HF0HD2O3tY2/IgSghBOyBBCAPjpRdeaCqHRYpkplZPkpTJhbggZpkAsj40WqyG8fS7cbh8iEb5DyOFwOByOnZQQET0wb97UhQter+7p6ixYCI9kCKEfh3IKYTkAYB+VY6/8z8rHPRTCHgoBgCqDuymElqeeQe2T38VOCqNrwyZZCCOGQrhF/ufN8sjoJlkIAWADxdGxbgO2TZ+NdfLXK0J4VBbC9+RvuzqrEBpLoRbtuOi7BuOi2YRQkUKtEIZ1QhjNEELjd4RJ03uE6bHR/FvC+m3bseVXv8FvaQyGBgfxt0/eiRdcE7Dz5f/CCzQWvY1N2PD1/8BL8vjoSzQO7zzxv9BVXYPnaSyq31uHrc/+Xm0Hn6Ek3pz/j1j4xFfxlNxAAjAVwm9TDM2HjwAAvkUxAyHUbxqNaYQwGIxIdwjnPYKPXflJFkKGyRPLY6NFEMKbpklLZUpKnNwQcjgcDodjM4IQLqzu6ezGpiII4WGNEEpSeHzup9H4b9/CAVUIy7GPynHo/CswcPAQ+vcfwIFJH8NeKse+5Pno27ELA0eO4tC1t2A3hbGbwthFEeyiCHq2bMPAkaPYd+VNGKypxXaKoPO9taoQdm3egi0UwxaKoXPzFmymGLad93H07j+A/uPV2H7VLdhAcaynOHr27EXvocP44M552PGZ+dg+417s/Z//WxXC9s1bsJri2HHPw2jbsMlyS2guhDFZCK03hGZCuFI4P6EXwr/lFELt2Kj9ljCJ/a8uRHdDA95+9Kv4HY3BC54JqNu8Bc/TWDxPY3D87VXoaWjAsjkP4wX5iP3Gb3wb3Q0N2P7L3+I3NEaVwV9REgvufgh/mvsgfkYJvP0f38Efb5uDH1ICa3/xHF64pQo/9FTi2OYtOLZ5C3YvXYG/PfQF9UD98h/8FEc3b8ERAbN3hFeOn4yAPyQL4XwWQoYpAMtjo0VsCL2eAAshh8PhcDg2owrhogULqns6C1sqowjhEQMhlKQwiIMUxAGZ/VSuCqHCXpUw9gikZTAthDspjB0Uxg6KYDtFsJ2i+IBi2CazVZbBLRTD+xTHZhll26jyllCRwkLvElpvCcX3gzHdyGgkY6GMtZFRa0L4F0MhTJqOjeZaLmNlwYwyOqq8KZTeFUpvC0WUr/utvKn0ORqDZ2UZfJqS+AUl1XMTP6EEfkxx/JAS+AHF8X2K43sUx3cprjlOrwhh9gP12neEV46fDL8/BL8/xA0hwxRIYNEDuPhNC2OjRTxM73H7EU/wUhkOh8PhcOwkvVRm4evVXfLIaHNzM5qbm20J4WELQrhfI4RhFWMhTMvgTlkGd1AU22X0QrhVFcK0FG6SpXAjxVUpFIUw111CrRQat4RmUvg2mS2VyWwJzTeNhrOOjC7SCGFCJ4TpxTJ/tCSEhS2XMZJCUQxFFBEUZfAZWQZ/SQn8nBKyEMbxY0rgRxTHDyluWQi/SXFZCs2F8BvyyKjPVy4dpi/0DWGAhZBhJiz/+1MnhNPnwOX08JZRDofD4XBsJj0yuvD16s7OdmzYkL8QrhaE8Igsg1ohDGiE8ECGEIYMhXC3SkQQQgkjIfzAQAgLbwmzH6vXt4S5pFArhDHdO0KlJcyUQvEWoXJ2wnipjLkQKptGs4+NFmO5jLEY6gVRL5bPUVKVwV/JMii1gwn8jOJqO/gjSuQQQkUKY7IUGgvhv5oIYSBg4w1hgA/TM0x8yd+dUiF0Oj08MsrhcDgcjs1ohLCrsx0bNmwYNSE8KMugsRCGTIQwkrcQGo2N6qVwY4YUaltC/eiotZYw2+ho3HRsVHuLUDxOL33Z7A6hJIRRw6UyaSE0e0dY/JbwOYtiKH57SQbT7wafpgR+IbSD+QhhZkuoF0Lje4RT5JHRYDCCqntZCBmmUCyNjRZpqcxN06rgLHMjzFtGORwOh8OxFUkIH+4nSKEAACAASURBVHhg6qKFC6o7OwpvCI9qhFAvhdmEMKSiFcKIKoNGQrhTFsIdqhCaj41aawljebeEihSat4RxQyE0Xi4jSaEohsqXV1EYqyiitoPWhDCO/6aEiRAWvyV8LgtG3+ZZVQQTGhlMj4pK7aD0fjCeUwi/YyiE0jtCs7FRRQivqJAO06eFsNCRURZChjkv19hoEQ/Tu1xeRKIshBwOh8Ph2IkqhIsXLqjuaG8ruCEUhTCzJQwIY6NaIdyfRQj3GAjhLhMhzD02KkphrGhSmH10NK4bGzVuCZXR0VWCFOplUGoHI3ibIniTolhJUSwXDtOLdwhfo4R8nD6h2zSavkdY7JYwmxDqJVAaD02LoCiDv5Bl8ClK4KeyEEoymL8QfiuHECpjo1MqJ8HrDUpLZVgIGcYWiSUPn8I3hF5EY2NYCDkcDofDsRFBCF+v7uhoK2ipjCKE5i1hQGgJy3VSWEwhzN0Svm8ghGkpjJmOjuZqCc1GR0UpFIUwmxRKhNV/Tr8djOAtWQhXUBTLKYqlFNMI4YIMIUxYEkLjltC+EKYlcAyepQSelUXQTAbFUVFtOxg3XSpjtljG6jvC9GF6e0tl4nEWQoYJLHoAl7z55VOyZdTt8iHKbwg5HA6Hw7EVVQiXLFpY3dneaqshNG4JA3kIoSiFkZxjozsMpTDbW8IY3qcoNlP0lLaEWimMQb9xNC2Fkhi+K7SCigwq7eBbFBWEMCYLYQxvUFwjhK8KQvgXjRTqx0aTmrFRs5bwdwZSmE0ItSI4xlAEjWQw17ioXgjN3xGaCWHm2OiUyknw+8rh85Vj9n0shAxjl48sf+yUbRllIeRwOBwOx15KiIgekoWwo73FthAezSqEARykcp0UhkxawsgotYRRWQpjqhRqF8yYt4TZpdCsJVSEMG4ohMZSGNaQlkFJCFeaCOEiilsWwuxjo8m8x0YzhdBYBo2aQW07KMngaAmh0djoFZUT1bMTdraMshAyjEQy29ho0d4QzoHH4+c3hBwOh8Ph2IxmZLS9VRHCFjQ3Wz9M/56pEAZU0lKYSwgVKcwUQivLZcxaQkkKo9iiCmFmS5i+TZgphVYXzGilMG6CsRBqkURQkUGxHVSEcJmpEKY3jf41Qwi120aNWkLj5TL5tYRWZNC4HVTGReP4iYy5EMYsCKEihTHTd4TSG8IAfL5yW1tGWQgZRiL4Rpax0WKenShz8xtCDofD4XBsJi2Ei16vbm1txvr164skhH4csSSExWgJrUhhVCOE2UdHYwWOjopCGMc7FoXQWAr1MqgVwuVZhFA8PSG+IzyVLaEihM+Q0ZtBfTuYVNvBp3TtYD4NodmmUaN3hJIUpoVQ2TJa6BvCgCSE21kIGUZi4orHR//sBB+m53A4HA7HdgQhXCgIYX4jo++VBvqPCUIoSWFAI4SSFAZxSH5HaK0ltPaWMPfoaBRbZTKl0Gh0NGZjdDSOdymWtxBKpIXwbYqayuCKnEKYyFgs8xdK5hDCZJblMtZOUBQihL8g7TKZfITw+0JD+F0DIbT6jnBK5SS4nF5bDSELIcNoSS793Kg2hDffNhvOMjcLIYfD4XA4NiO9IXxIFsKW5oLeECpCmJZCv9oQHjEUwuzLZXJtHM1fCqOmUmg+OhqzODoaw2qKYRXFBCmM2ZBCkfSoaKYQxgyFcKEFIbS+XMZaS1iIEIrtoH67qP79oLkQ6jeNKkIYMxVCo22jUyonwac5O8FCyDB2Cb7xwOhvGXX7EA7HWQg5HA6Hw7GRtBAuloXQRkN4jPw4KmAmhOmWMGSxJbR6hsJICiPYRpEcLaHR6GjMwuhoDO/JQrjaUAizSaEVIYxp2sF8hVAZG00vlklmCKFRS5hdCJOWWsLTI4RxVQj17wgzhTAmC2H6DmEgEOaRUYYpIpOMxkaLLIRxbgg5HA6Hw7EVoSFcUN3W2oIN6wttCP05hfBwViE0f0soSqFRS2i+dTSCD2RyS2G+o6MxrKGoBSmMm0ihVSHUtoNmQrhYEMIFqhAmNO8I9WOjuZbLiFJodbnM6RZCswP12baNTqmcBL8/xCOjDFNkxiydP4pbRufC5fQgwmcnOBwOh8OxFVUIlyxeWN3e0iwJYUszmpuKIYR6KQxmjI1mawkzR0fNpTBzdDSC7TJpKcwcHc23JUyPjkZlIYzqhDCmEUI7UijKoBUhfEMQwtdVIdSPjSYNto1mbwmtHKrPFMKkLIRGG0atC2H2N4TWFsvkEsIrKyerdwjvnjefhZBhikT5G58Z1TeEbpcXMd4yyuFwOByOrchC+NDUpUsWqg1hS0sLmpry2TIaVIUwe0sYLKAlNJLCcBYpDGMnheXx0exSaG10NGoyOhoVpDB7S2guhbllUBLCWEFCKLWESd09QlEKtWOj5icosreEucdGiy+EVjaNGt0j1J6fkKTwisqJ8HoCCAYjmHPfozwyyjBFZPKKL4za2QmPx49YgkdGORwOh8OxE1UIlyxeWN2mNoQtaM5DCNdkFUJRCrVCaF8K06SlUBHC7FKYbXQ0LYQxbJSFMHN0NJqXFIrvCd8pSAhjqgzmFsK4RgiVd4R2WkKzt4TWxkatC2H6DmECPyHtYfofGQhhvu8IjVpC5exEeXkUs+/jN4QMU0zG6sdGi/mG0OVFIjGOhZDD4XA4HBsRhHBRdVtrMzZsWJ93Q6gXQvOWMGjSEqY3juYaHd1rKoTmUmhldDT71tHMljCXFGbbOpqWwnyFMIYVFMsqhPrTE5IQJg3HRrO3hLlOUOhbwvRNQitCqD07kSy6EOYaGxVbwimVkxDwhxAIhPkNIcMUmdAbD47ayGhpqQtxFkIOh8PhcGxFGBldVN3aNlpCaKUlzHWs3kpLaCSFuUdHc78njBqOjq7LEELj94TZl8zkksGoKoOSEMaxnOJYJpNbCBM6ISxmS5h9bFT/jjC3ECYEIdQulvmRjXeEmWOj2pZQWipTjkCAD9MzzGhw/oonRqUhdJZ5EI7w2QkOh8PhcOxE0xC2t7Vgw4b8z06sKQ32H9cJof2WUGKfSmGjo2ZSaGXrqCiExRodzZRCIyGMGbaDxkIYxxJKYDEl8AYlVCFckCGESQMhNH5LmPtQfVLTEuY7Nvq0wdhoLiG0ulhGf49QbAm/adISTqmcCJ83KGwZZSFkmGIybukjo7Jl1O32IcpLZTgcDofDsRWhIVxc3d7WjA3r1xUshHoptLpx1LoUlmOvwB4K5fWeMLMltCqF0SxSGC3Ce0K9DKalUCuDWiFcaiiECSykZMZiGa0UJjOWyxTjLaHYEpptGzV7R/hzzWKZxKiPjYpSeGXlJLhdPgQCEczhN4QMU3Q0Y6NFbAhdLi9ifIeQw+FwOBxbSQvh4iXV7W2tWF/AYXpRCLNLYSAvKdxvWQoldlOoACnMNjoay5DCbKOjeilcnVUKjUdHRSF8k+IZ7aBeCJcUJITallAcG83dEhpvHM3VEhY2NpooythoLim8snISvJ4A/P4Qj4wyzCihjo0W8Q2hy+XlhpDD4XA4HJtRhXDZ0mXVra1tRRfCY1lbQolDMgeF+4T2pDCEXRTK6z1h7oP1Ykuol8KowXtC66Oj2YUwnjEual0Ik4ZC+N+Ua2w0Ybhcxqwl/F3OltD62OjPKb+xUaPzE7lbQq0UTqmcCL8/BL8/xCOjDDNKqGOjRWwIPR4/QmF+Q8jhcDgcjp2khXDJkurWlhasXy8tlbEjhPmNjqaFUCuFQRyQ2S+wj4J5SmE4pxTmHh2NYhNFsoyORgscHc1sCdMyGJNlUELfDorvB7MLYVJ9R6gfGzVbLlPst4TFGBsVhVCRwlxjo2ZvCfVSeKV8diIYjKBqHgshw4wGYWVstMhvCMMshBwOh8Ph2EoJEdEjDz00dfmyJdWtLU1YJ78hzGfL6FoDIcxvdNRYCg8YSOE+gb0q5diTQwr1S2byGx2NYDNFDKVQagmjWaVQv3XU6C2hcqz+LYpbEsKllMBSQQazC2FS1xImTZfLpN8SJnO+JbRyqL6wsdFs5yfyGRvNbAmNpPDKyknw+0OSEHJDyDCjxgUrnyhqQ1hW5uY3hBwOh8Ph2IwghIurW1ua1IYwXyGsJj+qC5BC49FR61KoFcNghhDuVlvCsM33hIoURg2kMJohheanKIxbwrQQJnTjomkhTI+LJgyEMIk3KJnxhlCSwjEaITRfLmP9BIUohVYO1RfWEsZNW8If5tkS6t8TKqcovkUxXDV+Mny+ct4yyjCjTMWyzxdPCKfPgdPp4TeEHA6Hw+HYjCyEj0xdvmRRdXNzo/qGsFAhzC2FPhwlH44IHCY/DpMfhwQOqmIYwAGZzNFRIyEMqm1hoVJoPjpq1BJKiFJo5WC9viXUCmHChhAmVSFcYCCE+Z6gMD9Un+stYfYTFNqWMKkKodgSmm8bzecEReboqNgWPskNIcOcMiKLP1sUIbxp2l246dYqlJW5EY4kWAg5HA6Hw7GRtBAuXVzd3NSA9QWOjIpCqJdCSQZ9OCbLYDYpPKyRQr+BFKbZR4EcUliO3VSeQwrD2E5hg1MUEWylSN5SaG10NLMl1I6MJvCmLIX6cVGrQqjdNGo8NpqrJbS+cTTzBIXVllArhLmWy+hbwtwnKIyaQr0cXlkxEV5vEH5fCFXz5uNjV36ShZBhRokLl32haFtGy0pZCDkcDofDsRtJCB+RhLClqbGgLaPrDIRQK4U+HJeF0IoUHspDCvdblsJyYcmMmRRKbJPFUJTC7O8JIxktYbbR0cyWMD02qhXCREFCaL0lNH9LmKslNN84mtC0hKfzLWFmU2gsh1dWToTH45dGRuc9wkLIMKNI5eL5RVsqww0hh8PhcDj2IwvhQ1NXLF1S3dLcVLAQ1pAfNRlS6FNlUBTC7FIocUjgoMAB8ttoCsszlsyIQqiXwrQQmkmh8p4wgg0GUmh1wYzR2GhaCBM5R0aXCEKoHRtNZghhvi2h9beE2Q/VW20Jf0lmNwnNTlCYvSVMZDSFRnL4XYrLQsh3CBnmVBBd+GBRD9NHokkWQg6Hw+FwbERtCFcsW1rd0tKE9RvsCWGNLIIioyOFfuxXORVSaL5kZiNF1JYw2+io0YKZXC3hSplChFA/Nlp4S5j7LqF246hWCq0eqheFsNC3hGZNoTkxXF05CT5vED5fiM9OMMxo8/p9uHDhY/ZHRqfNRlmZm4WQw+FwOBybEUZGl1S3tjRig/yGsHAh9KFGJ4RaKfTiGHlHQQr9WaRQK4SSFJZbGB3NlELj0dFIgS1hXGgJcwlhQiOEywyE0HhstNCWMFnQXcJsbwnTQpjMsVymOG8JzcRQ/LofUBxXV06G1xtAMBjhhpBhRpvX70Plaw8XZctoWZmLR0Y5HA6Hw7GZtBAuW1rwUpl1pf7+GvKqMmgshV4cF9BKoVfliMBhgUMyBwUUKTygkUJ/Hk1hWgqztYTFlMJcbwnNxkZXCC3hshzvCI1bwuSobBwt9ltC7dho4S2hkRh+X/f1yve5suIj0lIZf4i3jDLMaPP6fYj+9dNFWSrjcnoQi/PZCQ6Hw+Fw7EQzMtrUWI9169YWJIS15EWtgRTWyDKokCmFHhwjD46Sp0Ap9OKA3BjuNxBDo6YwUwrLNU1hvqOjohBaWzAjnqEwawkTOVtCo7FRKy2h/i5hcTaOpoVQlELzjaNjLL8ltNISmkmhHuXb/Ej4/tfIZyd8vnLczVtGGWZ0ef0++P58Dy76yyNFeUPIh+k5HA6Hw7EXoSFcUt0oCGE+I6PrBSGUpFARQ+mfq3VIQujBcVkGjaXQo3JY4JCBGKal0GdBCoMmQliOnRQq+uhorreEZstlzMZGFSkUx0att4R23xLmbgm1bwkThgtmRvstoV4Kf6gTwR/J3+8nsmBeO34yAv4QQqGY3BAWJoSxWGwHCyHD5EAWwvGvPGhTCGfDWcaH6TkcDofDsRtNQ9jc1IB16+0KoQe15EENeVQh1IqhB9WyDGZKoRtHyS2LoYSxFHpytIW+rCOkZuOj2aXQ2uhorgUzZm8JjZfLaFtCUQjttYS57xKKQpht46jxXcJE0e8S5t44mtkUZhdBSS6fojiuqZwMvz+E8vKYrTeELIQMYwFZCGMvzbP9htDj8fMbQg6Hw+FwbCYthEuXaEZG8xNCX78igiKZUuhWhVArhW4cE9BKoQtHyK1yWMW6FIoLZ3I3hSHskBFHR41awi0WW8J83hKanaDQtoTmbwmtbBzVvyX8K5m/JTQaGzVqCUUh1L4lTJ6St4Ti6OiPNCJo3AoqMvgLSuBaeWTU4wnY2jLKQsgwFpCF0P98FS78/UO23hCWlroQCsdZCDkcDofDsRFBCBdXNzXUYe3aNWhqaspbCOsMhFArhm4VrRS6NUhS6MIxcuGowBFBDA/ryN4YGp+nMNpAaiyFoaxSmKslzPWW0KwlNL9JaL5xNJ8FM/rRUTt3CY1bwuwbR41aQqONo/m8JdRKYUIjgnoZ/DnF8QuK42mK49rK8+H3h6Q7hPdxQ8gwo4oshL7n78b4X99v+w0hj4xyOBwOh2MvmoawsaEO69auLVgIM6XQrVKjQxJCN6o1QujCcVkGtVLoVDlCTlkOXThMLkEKFYzEUFw6YySFQY0U7jRoCnMtmMnnLWHu5TJW3hLm1xKmR0cTGWcojDaOpoXwzHhLqBVC85ZQOz6ql8H0mOjPKYFfUhy/khvCYDCCQCCM2Ta2jLIQMowFBCGMPV1VsBDeNK0KLqcX8QQvleFwOBwOx05KiIgeU94QNjdg7bp1NoTQrVJrQFoIXaghF6rJpUphNTlVIZRw4pjAUQNEOTwiyGG6NfQIcugTxDCQIYbZpLCYLWGhJyiMDtXbGx211hJafUsoCqGdljDXxlHjt4SZUvjjDBmMZ8jg05TAMxTHtZWTEQyEbZ+dYCFkGAsIQuh76k5caGNktKzMxQ0hh8PhcDg2Iwih9IZwbUENobdflEFzMXSpMpjGiWoNZThOTpkyHKcyHDPgqCGiJLqFZTTKZlLlsH0AB2Qp3C8snMkuhcZbR7cIUmi/Jcy9cdToLqGd24SSECZ0Ulicu4TaljBZUEuYXjCT1EhhuiXMLoU/yTIq+itK4FlK4NrKyfD7yhEMRmydnWAhZBgLCELofeoOjP/h7MKEcNpsuJxeRGNJFkIOh8PhcGxEFcLlS5dUNzTUFjQyuqHU219HLkMhrJNFUI8igwqKDIpIQliawTFT0mIo4RLOVyi3DH2yGJpLoXbzaGZLaDQ6anaXMJ/lMrneEmZrCfXvCZcYSKEkhAmDljD7xtH0W8JCNo4WpyUUN46Kbwn1o6NGZGsHn5NHRj2eALzeIKpYCBlmdNEJYew7dxS8ZdTnDfLIKIfD4XA4NiMJ4WPSHcL6upoChdDTX08u1JMLdSZkSqFTEMIylbQQlsqUCDhQTQ4cz6BEQBHHMmHs1CVvLlWO3ftkMfQLYpgphfolM9spZHiGwvgtYVSQwvxOUGTbOKqVwrihFJqPjiawiBIGUii1hLneElrdOCq2hOYbR41bQuMFMwnDMxRmLaFeBsW3g78Q3g4+S3H8mhK4rnIyfN4gfL5yfkPIMKONTgh937oFF/zfuwsSQqkh5JFRDofD4XDsJN0QLlta8FIZSQidEDGXQqeOMo0QSpTKpCVQgjKocRBqiFBDDpkS+fuV6ppGl3zSQmoLj5BPFkM/DpIfByiok8LMlnCHyVvCLaYtYdTW2GhmS6gfHY2rUmhtdFQSwkUaIVSO1evHRs3fEqaFMPtbQr0QFtIS5l4wk24JjaRQ+rw4LpoQxkXTQuj1BlFeHuEtowwz2uiE0PPNmzH+X+7ISwhvkkdGS0tdiER5ZJTD4XA4HDtRG8IVy5dWNzUWdnZiQ6k7QwglKRTF0Ik6KkMdlaGWylQZ1FKCWioR5E6WPQehpoRQq1Cqo4RQV0Koc8gQoZYIteSQfzylfXTKpy08OEo+HM0hhcajo+JtwlwbR6PYKJNtbDS/llCUwnieUpgooCVMClKYsN0SilJo3BKanaEwbgmNpFCPOC5qJISfGH8+gsEIfL5yvkPIMKONgRDG/r+bC3pD6HR6EIvzyCiHw+FwOHaSFsIVy6qbmxoKWiqz0UQI66kM9bIEGiFJYKkggw4ZQq1DRhbAulJCXZmMU6JepIzQ4CQ0lBEaSgkNJYQGB6GeCPXkQB2VqG1kNblwnDw4Rl4cJR+O6KTQaHR0J5VbOkNh3BJG5bHRWMEtYeboaDxDCM2kUHxP+IZGCvXH6rO/JTTaOKpIYe63hNrRUbEltDo6mvsMhbEU6oVQHBlV3hD6vEEEAtwQMsyoYyCE3n+8rqCRUbfbx0LI4XA4HI7NpLeMLl9a3dRYj3VrpbMTTU1NeQlhAznRoBNBEWMpLJUpQR05UEdSu1fnkBu/EkEEnYR6l4yb0CDT6CE0eglNHhk3odlFaCqTaCwhNJBEPZWgThZQ6eyFR20LDwtvCnONjurfEuYnhDGNEGZbLpO9JYzhTYrlkMLCW8K/6lrCXG8JjYTQ/uhoQrdgRmwJExZbwrihEIpLZZSR0UAgzELIMKONgRC6v3JNYYfpnV6EIwkWQg6Hw+FwbCQthCuWVjc3NWDdurW2hLDBRAjrDUXQWAbrS6XGr75Mbv9csgB6CI0+QlNAolmmRabVT2j1EVq9hFYPodVNaHERWpyE5hJCIxEayIF6KpUbSieqyY3jshQqTaGyZMZKS5j7BIU4NioJoV4KjcdG9S2hXgpjshSaN4XaljCesyXM9y1h/htHjRfM5Ld11Lgl1EphXNMOKkKo3TKabgk/Mf58eOWlMnx2gmFGmSIJoXSY3oMICyGHw+FwOLYij4w+NnXFiuXVTUUSwuxiWCpTIuOQxzoJ9SWCDDoJDYoIetMi2BwkNIcILSFCa4TQJtMelugIETrKCR1BQruf0O4ltLoIrU5CSxmh2UFoFKRQagqld4XSohlldDSgaQkzN44WMjYaE1rCmIEQmreEmaOjMUMpNG8J46Yt4QKZdEuYzNESFvKWsJDbhEk8K7SEvxKEUGkKtS1hQtcUxtUva1vCuDo2+ozcEAYCYQQCYdx9Dwshw4wqRRDCm6bdrb4h5LMTHA6Hw+HYiyqEK2UhLGSpjJkQNuQpgw3KO0BnehS00S9IYJjQEiG0xQjtcYmOJKFrDKErQeiW6YoSuiOErhChM0jo9BM6PIQ2F6G1jNDiIDQRoUGVQqf6plDbEkpSqG0JjZfLFNoSWl0uo20JYyqiFGYfHY1baAm17wjFltDsUH2+LWHm6KixFKabwjEaKXyaEpZGR414SieFSkt4beX58PtDCAQiqOKzEwwzuhRxZNTt8vHIKIfD4XA4NqMRwuameqxdV5gQNupEUMRIBpUx0XqSF8CUyjLoEt4FBiQRbA4TWqNpEexIEjrHErorJXoqCX0KFYT+cYS+JKEnTuiJErrLCV0BQqeX0O6WpLBZlsJ6+U2hsmhGeU94kPyyEAbUjaPK2KgkheEijI0atYQxCy2hsRDm0xJmXy4zOi2h0eho5pIZo6YwoXtPmDBdMPOU0BKaSaH2LWEc11ZOhs9XzncIGeZUUOQ3hHyHkMPhcDgce8kUwgIbwkZyQpLCUlMZbFCbQbkVdEgyqG4IdaXfCTYHJRFsiRLa4oT2JKFjHKGzgtA1ntBzHqFvksTAZMLg+YTByYQTEwknziMMjicMVBD6xxD6BDHs9BE6FCmU3xVKUuhENblwlDzq4foDghAqy2V22h4bjerGRmM5lssYvSWM5dUSZts4ar5cRt8S6k9Q5NcS2pPChCqF+tFRey2h1BReXfERuFw+BIMR+ewEj4wyzKhRxDeETqcHoXCchZDD4XA4HBtRhfDNFcurm5sbsVbeMpqPEG4qdfdLIighCaDZmGhaBuuNmkFZBlsisgwmCO1jCZ2VhO4JhJ6JhL7zCf0XEgYvJpy8hDB0KWH4MsLIpYSRSwgjFxOGzycMTSScGE8YHEcYSBL6FCn0S01hi5PQ5JAWzdTKh+yPkRtHyIvD5MMB8gsNYVBYLKMsl0kL4VYbLaHR2Gju0dHsLWHmbUL9xtFkjuUyY7Iul7HSEuaSQqvjo0pLaD46mhSkMJmXFP6cErimchJ8vnIEAmF5ZJSFkGFGjWI1hPLZiUSygoWQw+FwOBwbUe8Qrly5rLqlpQnr1uUvhBtLXRoh1IqhKISOTBksS8tgk4/QXC6/FYw50JaQW8HxhO7zCH2TCf0XEQYvIZy8jDB8OWHkCkJqigMjV5YgNaUUqStKMXJFKVIfLUHqUgdGzicMnUc4UUkYGJOWwnYfoc1NaC4jNDoIdfIB+2PkxBFy4xB5cYB82E8B7KWA+o5wp2bbqDgyGhZkMCLLoNgSRrMsl4nluVwmuxQat4QJTUu4WJXCZM7lMtqWMKE5QfGnDCHUtoT5LJnJfqMwoRsdNX5LqL9NmFsME7hWPkwf8IftviHcyULIMDkoxlIZ+TC9y+XhkVEOh8PhcGxGaAiXVTe3NBV4mN7VX6+TwAYqUUdE68R20CG8GSwjNApvBpuDigwS2pKEjrEOaTx0ogN9FzowcAnh5EcdGL6CMHJNCUamlmLkeidSN7oxcpMbIzd6kLrRg5HrPRi5zo2Rq1wY+WgpRi4uwcgkSQr7xxB6o4SuckKbTzpL0VgqtZY1VIrjVIaj5MJh8uAgebGffBohFM9PbDcQwq2CECpSuEkeG02PjEbVhtBKS7gqixRafUtoPDaqCKGE0dho7pbQ6C6hfnQ0oRHC/JpCccmMfnS08AUzItdUToLfVw6vN2j37AQLIcPkoogNYVmZG9FokoWQw+FwOBwb0Z6daKwvWAgbMtpAcZOoQz4MT2hwOFBf4kB9mQP1Tgca3fI20YADzSEHWqIOtCUc6BjrQOd4hySDFzkweJkDJz/uwMjVDgx/sgzDN7swMs2D4dt9GLnTj5EZQYzMDGJkOOEUYQAAIABJREFURjlGbgti+JYARm70YuRaN0amODF8SQmGJ0pS2JckdEUc6Ag60OJxoMkl/ZpqyYFjVIYjghAeIB/2kV8WwqChEH6gCmFYEMKIJSGUZDCmeUO4hqJqO5j/2GgspxAuzSmEucdGs70lzBwdTWRI4YuUWwr1NwozR0cTORbMWJPCayonoTwYQTAYwex7bR2mZyFkmFwUUQidZR5EWAg5HA6Hw7EV7dmJxsKWymwodfU3CO8FlaPz6XZQksJ6RQZLJRlscDnQ6HGgye9AU7kDLREHWuMOtI91oLNSJ4NXODB0bSmGb3Ri+FYPhmf4MTQrgOGqIIbnlGN4bjmG54YxPCeC4dlRDN8VxvD0cgzfHMDQJ7wYvsKJ4YsdGJroQP84B3riDnSEHGj1O9DklgS1lhw4TqU4Qk4cJjcOkAf7yYu9shDuoqAwMmreEurHRhUp3ChI4XpZCtNCGBPGRaNYLUjhKpl3KY535S2j71JMvUeYa2w0+zvCtBQqQpirJRRPUJi/JcwthVaawkwpNB8dzZRC46ZQPFz/U0rg6grpDWEwGMHs+1gIGWZUKeYbQpeXhZDD4XA4HJsRhHCFJIRr3itICMX3gnUqJTIO1DkkFBmsdznQ4Hag0evQtoNJBzoqHOia6EDvBQ4MKDJ4XSmGbnJj6HYfhmb5MVTlx9DcAIbmBTB0fwBDnw5i6P5yDN8fwtC9EQzNjWJ4dgxDt4cwdLMfQ9d5MfQxJ4YudGBwggO9YxzojDjQFnSgxetAg9OBuhIHjlMJjpATh8gljIz6sYcC2E1B7JSlcAeVYzuFVBn8QG0I82sJ1wlSqH1DmF0I0+1gXNcOxkxk0EgItS3hwoyx0WSGEIpvCfNtCUUpzGfRTOaSmYTuYH1uKRTF8ClVDhP4GSVwTeVkeD0B+P0hbggZZrQp4tkJj9uPWJwP03M4HA6HYyeZI6NrCmsItc1guh2U7g1K7WCd3A7Wye1gg8eBBp/UDjZHpFHR9nEOdE5woOd8B/ovceDExx04eW0pTt7kxsnbfRiaFcDQHD+G7vVj6D4/hj7jx8kHAzj52aDEZ8px8jMhnLw/jJP3RHGyKoaT00MYujGAoas8GLq0FIOTHOitdKAr4UBbyIFmnySotaUOHCMHjlKZLIQe7JOFcLcshLtMhHCbIIRbBCHcLC+TsTY2qm8JrQph3JIQLrX8jjCZ4yahtY2jWilMWJZCcdGM0XtCo62jRlKovCvUbiCVJPApQQyvqZwMv3yH0ObZCRZChslFERtCl9ODGC+V4XA4HA7HVtJCuHxZdWNDXcFCqMhgrUydTgjrZCGsc8oNoVsSwka/A01hB5pjDrSK7eBFDvRf5sCJq0pw8gYXTkz34cRdfpyY48OJeT6c+LQPJx704eTDfpz8nB8n5wdwcn4QJz9XjhMPhXDiMyGcuD+ME/dEcPKuKE7eGsTQVC9OftyJkxc40Dvegc4xDrRHpF9DvceBGqckhEeoFIfIiQOCEO6hAHbJQrhDJ4QfGAjh+xlCGMVGimADRYSRUUkK1wq8J7SEythoWgiNpDAuSGEcb1IiqxDqbxEaj41aWS6TtPSWMC2FCVtSaDY6+pwshUbnKNJkyuHPZTlUtoymD9NzQ8gwo0pR3xC6WQg5HA6Hw7EZXUNYW9AbwvWlrv5aQQbTlKCWHKh1OFBbUoJaWQjrnCWod5eg3luChmAJmiIONMcdaB3jQMd5DnRNLkHfJQ4MfNyBE1PLMHiLF4Mz/Bis8mNwng+Dn/Zi8CEvTnzOhxOP+HDiUT9O/L3MIwEMfi6IE38XwokHQjhxbxgn5kRx4o4wTtzgx4kpLgxe5EDveQ50jnOgNeZAU3kJ6j0OVDsdOOZw4DCV4iCV4QC5sU9+Q7hbFsJ0O1iOD4SGMC2DYc246CZ1ZDSKjRTTvSGM6trBmE4Go6oMmreERkKYMFkqE9eNiyYyZDA9NppUx0aNT1AYvSVMbxzNfE+YyCmF2UdHjU9RKGL4rCyF6cYw3RqmBTEpy2FSI4ZXV06Cx+1HIBDmN4QMM9oUSQilsxNehCMJFkIOh8PhcGxEI4SNDXVYu3YNmpub824Ia6gMNVQK6WMJamQprKES1DhKUFNSgtqyEtQ6S1DnLEGduwT1vhI0lpegKVqClkQJWseVoP28EnRdUIK+S0sweFUpBq53YXC6HwOz/BiY48Pg/V4MPujF4Oe8GHzEi4FHvRh8zIvBx30YeMyPgUf9GJClcPCz5Ri8L4zBuWEMzohg8OYABq9xY+CSEvRMLEFnRQlaY9Kvoc5XgmpnCY6UlOCQLIT7ZSHcQ37skoVQbAeVhnCrIIVbKIz3KaxbKJM+Sr+RYurI6DoVUQhjhkKY3i4al9GPjOqFMIEVlDAVwiWqECYM3hAmsYDGGI6NWntLaDQ6aiaF2d8TvkBJoSlMyGKY1Imh0hgmVZ7RoUji03KLKLaH18kNYTAYkUdGWQgZZtQolhDeJglhJMpCyOFwOByOnWiWyjRbekPYh5GRYfT29uFzn5sPn8+HVWXu/hoqTVVTaUr6WJKqoZJUNTlS1eRI1ZAjVVviSNWUOlK1ZY5UXZkjVed2pOp8jlR90JFqiDhSjXFHqmWsI9V+niPVdb4j1XOJI9V3dVmq72ZPqn+6L9V/lzfVP8eT6r3Xk+r7rCfV97A71f+IJ9X3qCfV97gn1f8Fb6r/cV+q71Ffqm++P9X/cDDV92Aw1X9fMNVXFUr1zQin+m4OpPqvcad6LylJdX/EkWof50g1xR2p+pAjVet1pI47HamjJY7UQSpJ7aey1F5ypfaSJ7WHvKld5EvtpEBqBwVTH1Aw9QGVp7ZReWorhVJbKJzaQqHU+yrh1GaKpDYJbJTZQNHUBoqm1lMktU4lmlpL0dQamdUUTa2iSGoVRVLvUiT1LkVT78i8TdHU2xRLvUXR1FsUTb1J0dSbFBOIp96keGolxVMrZJZTLLVMZinFU4tl3pBZRInUQkqkFsi8TonUa5RIvUZx+WMi9RolU69SIvU3SqT+KvPflEj9N8VTf6FE6s8yf6J46k8UT71CidQrlEj9keIqfxB4WeYliqdeokTqJUqkXtTxAsVTL1Ai9bzM7ymR+h3FU7+leOq3lEj9RuY5mWdVkirPUELlVwJPy/ySEqlrKifCoyyV4YaQYUaXIjaEHrcfEW4IORwOh8OxlbQQrlxuUQj7MTw8hKGhIXzpS19CWZkTUyoqR6ZVjMMtFRUC43TIn6uUuLWyAreOl5kgMe28Ckz7SAVum1iB2yZVYPrkCtx2QSWmXzge0y+qxG0XV2L6JZWYfmklpl9WgemXVeC2yyow/aMVmP7RSkz/aCVuu0xi+qUyl4zH9IvHY/pFEzD9gvGYPrkS0ydV4LaPyD/fBOnXoPy6PlUhM64CN1coVKrclMF4DTdWjMeNFRMExmdwQ8UE3FAxXmYCbhg3XkL9/ATcUDEB11eMz8EEXD9O/ijzyYrxEuPkj+rnJmiYWjEBUyvGyx+N+UTFefiE5mMm1xkyPss/S1++tmI8rq2YkIXxGd/mmooJuKZivPzRmKsrzsPVFRPyYtJHJsPnK4ffH0JVwYfpgyyEDGOFIm4ZdTm9iPIbQg6Hw+FwbEVoCJdZ3jLa3z8AAFi9ejUuvfRSeL1eRCJhRCKRM5poNIpoNJrxZfFzZ8KPm+/3tfLzid+mGP/OHybGnzcJHk8AgUAEs+8tdMsoCyHDWKKoW0a9CEfiLIQcDofD4dhIxtmJNZaEUH5LmErhwIEDePnll/H73/8eL7zwAsOcdXzikzfB5wtKh+kL3jLKQsgwlihiQ+gs83BDyOFwOByOzWiEsLmx3tKWUe346DA4nLM5M++aDY9H2jJaxQ0hw4wuRRLCW26fKx+mZyHkcDgcDsdONEtllJHR5uZmtLS0oLe3N6cQ9vf3o6+vj2HOWu6ceTe83iD8fhZChhl1iiCENwlbRvkOIYfD4XA49pJxdmLNmjVobm7JSwgZ5mxm5l2z4feH5JHRQs9OsBAyjCWKeHbC6wmwEHI4HA6HYzO6hjB9h5CFkDlXmDGrCj5vkEdGGeZUUOTD9CyEHA6Hw+HYiyqEb65cUd3S3Ih1a9eyEDLnFHfOqoLL5UUgEC58qYyfhZBhLFGMkdFpd+PGW+9GWZmbhZDD4XA4HJvJWCqzjhtC5hxjxqzZ8PnKhYaQhZBhRo2i3iH0sBByOBwOh2MzGW8IC1kqwzBnMzNmVcHjCcDnK0fVvAJHRlkIGcYaRXxD6HR6EE+MYyHkcDgcDsdGBCFcVt3YUMtLZZhzjpmzZsPrDcLrDRb+hpCFkGGsUawto9Nmy3cIkyyEHA6Hw+HYiO4wfXqpTGtrKwshc05wx8y75LMTIbsjo7tYCBkmB8W6Qzh9LpxOPkzP4XA4HI7daISwob6GhZA557hzlnSH0Ocrt7tUhoWQYXJRRCF0Ob2Ix8eyEHI4HA6HYyOakdH6umoWQuacQ71DGLBxh5CFkGGsUSwhvH0u3G4fN4QcDofD4dhMWgiXL6uur6tRl8qwEJ4ZDAwMZHC6f00fNmbeNRuBQFg+TF9YQ+hnIWQYaxRRCD0shBwOh8Ph2I5wmH55dUNdDdaseY+F8DQyMDCAwcFBDA4Oqp/r7e1Fb28v+vr6VJRvy4JoH0UIPZ4A7r5nvp2lMiyEDJOLYr4hLPMgGuWlMhwOhzOacciYfZ45+ykhIke6IazmhvA0MTg4iIGBAfT29qKrqwudnZ3o7OxU/1n/uY6ODnR2dqKnp0eVyNP973C2opydkA7TFzgyGmAhZBhLFPMNocvLQsjhcDgmOd2SwZw9qEK4fPnS6rra4/LZCRbCU4HY8OklT2kFe3t70d/Xh/6+fvT39qGvt0/9fHd3Nzo7O9HR0YGuri709/dniKHSJjLmzJwlvSH0+0O4ex43hAwzqhTxDmFpqYtHRjkczjkZu3/5L5TSHNj9/szoY/bnUvL4449f/+67b1e3tTZxQ3iKUFq97u5utLe3o6urSx0LFWWwt7cX/b19kgz29KKvpzfj65VWsb29Hd3d3eqP39/PQmiFO2fdDb+vHIFAuHAhDJSzEDKMFYokhJ+aPgdlZW6+Q8jhcM6JFEv28hGHMuacwUlEZfPnP3TDwoWvVx8+tB9r1ryHlpYWFsJRZGBgAH19fWor2NPTk9EKGtIjo/u88v17enrUsdL+/sy2kDFGOTsRCsVQNa+ww/S8VIZhLFLEhtDp9CCe4LMTHA7nwxW74pev4DnzwFUE3MwZg/hn4jr//POv//Sn7z/+/3/9n7Fs6VJ0dHSwEI4Sg4OD6O3tVVtBUea6u7vR3d2t+Vwu9N9eGSVtb29HT08PBgcHuSXMwZ0z74bL5bN1mN7l8rAQMowVitUQ3jYHbpcP4UiChZDD4Zz1KVQArYifFbEzEwZPFrwF4GPOOJQ/F+/FF1887aqrptTeecd0LFz4OgvhKDEwMICenh71zZ8igMVGEUWlfeRtpNm5c9bd6lIZSQjzbwjLypwshAxjhaIKoRcRXirD4XDO4tgRwHzEL5voWZE2v45AFoKniHJGg93fy+CXv/zlqm//55PNv/vtr/HmmyvQ1trKQlhkxGaws7MT3d3d6Orqsk22H6ezsxPt7e3o7e1lIczCjFlV8HqDKC+PFrxl1OPxsRAyjBWKKIQupxexOI+Mcjicsy/5iGC2BtCs9dOLn5nwmUmemXiFDAibEMmTKHNK0f/eR+6///7b33n7rZq21iasXctLZYqN8mawvb1d3SR6Kmlvb0dfXx9LoQkzZlXB7w8hFIoVfJiel8owjEWKeHairNTFQsjhcM66WJXBQiRQ3/wZyZ9e+oxkTy91ikTEdMR1JAxI5mAMc9oZS0TJqplVM1csX1rb3FSPtWvXoKmpCS0tLSyERWJgYEAVs1Mtg+LPy0tmjJkxazb8vnL4fOU2tozyUhmGsUQRl8qUlbn5DiGHwzlrMhoiKDaB+gbQSAD18mcmfXrJM5K3sTLjdFQIVJow3iITmFHB6Pd5/MyZM6uWLV1S19hQx0JYZJR3g21tbejo6DjlKK1kW1ub+p7wdP+enGnMmFUFryeAYDBS8FIZbggZxiJFHBl1Oj1IJMaxEHI4nLMi+Y6IGslgtpFQIxHUS6DY/OnlT2z0ROnTi54odKJknCfzEYGJOibpmJyD85lRRfx9njx9+vR5y5YtrWtpasDatWt5ZLSIDAwMqEKWj8iJS2fE94Li50ThsyqHyvjq6f59OZO4c1YVfPIdwkKXyrAQMoxFiniHUHpDyIfpORzOmR877aC+GczVCurHQcUmUN8CigIoNn56+TMSvomkFTtRNC6QuVDgIoGLdVxikUuZoqP8vl5yyy23PLBs6ZL65qYGfkNYRBT5amtrU8Wtvb3dUOLEz/f29qKzsxNtbW3q921vb1e/3NbWhs7OTvT09KhiaPTj6Glra0N3dze3hDpm3jUbwWAE5eX8hpBhRp0iCqHT6UEsxkLI4XDO/FgRQisyqH8raCaDRmOh2URQbAH1Emgmf6L0iZKnl7fLZD4q8DGByw34eBauKDJTznKK9Xvw8ZtvvvmhJYsXNTQ21GHNmjVoamrmkdEiMDAwgK6uLsstnrJ9dN++fVi9ejXeffddvPvuu1i1ahVWrVqlfllh+/btaG9vV09MWB0f5beEWmbIDaHXG+SRUYYZbYr1hnDabJSWuhBlIeRwOGdBiiWEZu2g0ZhoPjKYSwRFCRQFUJQ/UfpE0dOLnCIyV8pcZcDVOq4x4VobXGfz+58pFO3f4/rrr39k8RuLGqU3hO+xEBYRZVRUL4VKkyc2ej09Pdi1axeWLFmCTZs2YefOndi5cyd27dqlflTYunUrli1bhnXr1qlLY8SfQ//jiy0jbxzVcudM6Q5hMBiVG0IeGWWYUaOIDaHb5eOGkMPhnBUZjYawGEKoNINmMiiOgupFUJRAse1T5E8UP73oiTJ3ncAnBKbq+KQB12fhBsYSyu/V9VOnXvv44jcWNjbxUpmiMTAwgN7eXnXkUxz3NKKrqwtNTU1YtmwZ9uzZk/NOYW9vL44dO4alS5fi4MGD6O7uzvlzKPT09HBLKKCcnQgEwja2jLIQMowlirhllEdGORzO2RS7bwgLGRm12hAaCaFZM6i0gqIM6kVQL4GKAOrFT5Q9I5G7UeAmHTcb8CmL3HKOY/T78alrr736S4sXvt7U1CgtlWEhtIfSwHV1dWW8AzSjp6cHR48exfLly9HY2Kg2fmYoX79q1Sps27YN3d3dWb+9Xj65IUxz56y7bS+V8fuDqVgstoOFkGFyUOSlMnHeMsrhcM6iFFMKxabQjhTqR0bNxkX1DaEVIdTLoCiCegnUi59e8m4RuNWAaQbcZoHp5yj634Pbrrnqmq8sXrSwqamxjoWwCOiFMJcMKkJ45MgRrFy5Eo2NjVnHPkUhXL16NbZu3aq+I7Tyc3V0dLAQCkgNoXyH8J7CGkK32zsci8XeZyFkmBwU8eyE31eOCN8h5HA4Z1lG6z1hruUyyr3BfEZHJ5IkhUYtoX5kVJHCXEJoJoOiCIoCaCR9ZjJ3u447LHAnQzOI6M6rr7z6q28sWtjc1FiPdTwyWhSUcxNKOyd+1Dd2p1IIlZ+PhTDNnbPuVkdGq+YV1hCyEDKMRYo4MiqdnRjLQsjhcM66jNZNQjttodGCGX1bKIqh/i2hUVNoRQr17aCZEBqJoJn4GQmPyMw8mHUOcBcRzbzqiiv+pyqE67ghLAYDAwMa8TtVDaH48+kFlIXQGGXLaDAYLXjLKAshw1ikiEJYVupGPMFCyOFwzt4UOkI62m8LczWGk8m6GFptC8Wm0EgKxXZQFEIjEcwmf0YyVAh3fwgQ/13uuvLKK/5XuiFMCyFvoyycgYEBdHZ2Gp59MJI9RQhXrFhhKIR6uevo6ERbm/SGcMuWLZr3iuK31Z+1UH5NAwMD/Gcrowihz1de8FIZFkKGsUgRz064nF5EIgkWQg6Hc9anWEfr82kMjeQwTmk5NDpLYbaF9ALK/r7Q6G1hvmKobwqtSmE+ImhFoqqKxOxRJt9fS9WUKR//50ULX29paW7E+vXrNA0hS0NhKELY09ODnp4edHd3m9LV1YW+vj7U1NRg9erVaG1tVT+vSJyWDnR3d6GjoxObNm3Enj170Nvbi66uLs2Pq/zcPT096O3tVenq6jrtvz9nEjPvmo1AIIzy8ijm3FfYYXoWQoaxSBGF0Fnm4TuEHA7nQxUr7wtP1RF7RQ6NbhZmO1GRrxxmaw3NRkmNRkj146NGUiiKoRUZPJ1CdyqZQ0Szp0yZ8s+LFi5oaW1pwvp1LITFQFkqo8iYKGdGDAwMoKGhAVu2bEFHR4fm+ygil/5yD/r6etDT042dO3fi0KFD6pmLXPT19fGWUR0zZ82G1xuEy+UreKmMx8NCyDCWKOKWUY/bz0tlOBzOhzJ2xNBonHQ05VDfHOrPVZwuObTaGGYTQ7syOOcsYS4Rzbnqqqu+tmjRgpa2liasX78OjY2NLIQ2GRgYUJtBq0LY1NSEzZs3o729PYfY9aG/fwC9vX3YsWMHDh06hMHBQfT19aGvry+rDCoNIf+5ppkxqwpebxAeTwBV8+YX1BB6PD4WQoaxQpGE8Jbpc+F0ehDmkVEOh/MhT7HlUBwpzSaHo7WMRr+lNNeG0nzHSq3KoV0x/DCIoEYIr7nmmq8tWvh6S3tbCzZsWI+GhgYWQpsoQqgckc8mhcryns7OTmzcuBE1NTU4ceKE+s5vcHAwg6GhIbS2tmLjxo2oq6vDyZMn1Z9bL4bKl/v7+9Hb24vu7m4+TC9wx8y74PeVw+8PFbxUxuXynIzFYhtZCBkmB0UQwpum3YWbplWhtNSFUDjGQsjhcM6ZmMlhMd8cKoLop9E/dm+lPTRbSFPIm0NxrNSoOTR7Y5hNDj8MYjiXiOZcd911X1u04PWWzo42bNiwHnV1dWhpaUFPTw+Lg006OztzNncKg4ODOHLkCDZs2ICDBw+ipqYG1dXVqKmpyeDo0SPYvHkzdu3ajYGBAY1Aij+/KIOKpPKyIC0zZlXB4wnA5wvJDWH+I6Olpc7BeDy+hoWQYXJQrIbw9rlwubyIRLkh5HA4527yPV9h1h4a3TYsZCmNKIhGo6V2TlkUYylNtoU0VtvDQuTwdAufJSEMh8Pzn//Nr490dbZjk9xQtbS0oLu7m8XBBso7QrGdMxvlVL794OAgamtrsWPHDmzbtg1bt25VP4ps27YNR48eRV9fn0YG9Sg/rvJr6urqYsnXceesu+H1BuWGsLClMmVlLhZChrFCEd8QSiOjcRZCDodzzsduc1is9jBEkhxGKC2HVhfTFPvtoZ320GgpjVF7+GGRw7nyx/ue+tlP9nZ3deD99zfj2LFjaG1t5bdmNlEWvShirbR1ekR5U8ZBT548aTgqqnDixAkMDw/j5MmTpjIoorwxVN4rnu7fmzOJGbOqEAiEEQxGMLvAkVEWQoaxSLGE8LY50tmJ9FKZbH8fYpgzDQ5nVJPtf3yj2R4Wcu9QbA+N7h2eT8ZvDz9Kue8d5tse6gXRztvDs1EQ7/3Zz368s6O9Fdu2bcXBgwfR1taGzs5ObpOKQHd3N/r7+7O2ePqvV8RweHgYQ0NDGpTPnThxQkV8a2jUEA4ODvK5CRPumHk3XC6frTeEJSVlffF4/D0WQobJQREP07tdPsTiY1gImQ8LHM6oxex/dFbHS/NpD802l4ap8M2lE8m8PbyUCttcqsjhjSTJoSKIt1L+bw8/DOOlc4lozpee+MLSpsZ67NmzG3v27EFrayva29u5TbKJuG1UL2t6IVSaPwWlKdQLoYj47c2E8MSJE+pSG/7zzOTOWXcjEAgjEAijal5hQuhwlPbE4/H33P9wNTz/fhO8P70dvt/eBd8rc+H/272SFDIMA//f7oXvlbnw/fYueH96Ozz/fhPc/3B1QQ1hWZkb4UgCF17y0UfI+O81DDPanG6JZKHk5J1s/yPS/w+82G8PC1lOk2u8VGkP9eOlYntodznNNLLfHp7pcjiXiOY8+ujnF1RXH8XhQwexfft2tLW1obW19bT/Zf3DQnd3N/r6+gylTRTBkydPqmQTQRHl2+vlUGwP+T2oOTNmVcHvDyEQKHxk1OEo7YrH4++5vngVPN+4AZ4fTIP3VzPge75K+svvn+9hGObP90j/PTxfBe+vZsDzg2nwfOMGuL54VUFnJ9wuH6LRpCKEpQwzypwtksnhWE4+cmgmiMVoD3MJYq72cBKdntMWZstpRqM9PCVCeOuttz69/YOtJ+pqa7D5/ffR3NyMlpYW3khZBJT3g0pLqG/0lM8ZieDw8HAGVoRQRJHR0/37cKZyx8y74Hb74fOFMLvApTJEJR3xeHyN67EpcH9tKjxPfgren0yXpPC3d0njowzDSM3gr2bA+5Pp8Dz5Kbi/NhWux6YU+IbQg0g0iQsvvuzzwt9NGKYYnKlyyULIGdWcKkEU5dDOaYtiLacp9mkLo/ZQL4j53D08FQ3iXCKac8EFF3xj9ap3upubGrFp0ybU19ejubmZbxEWAUWqxdFRsQk0awWHh4cxMjKSgZEUimIoCqJy55D/DM2ZMasKbpcPPl+53BDmf3aCqKQ1Ho+/55p/OdxfuQbuf7kenic/JTWFP70d3qfuYBjmqTukMdEfTJNk8F+uh/sr18A1//K8hfCmaVVwubyIRpO44OLLHtX9HYRhRpNTIZl2BJHDKVoKHS9VBFH8D8dIDnOdtrDSHirLaYxuH06ktCBeQLnbwyuoOMtpbiNzQTxT3x7OJaI5Lpfrs3946YXqlqYmbN2yFUeOHEFLSws6OjpYJoqEMrrZ3d2NkydPmord0NAQRkZGkEqlTBkZGclYMqP/siKg/OeXnRmzquD1BhEIhDHn/kcLbAgdLfF4fI3zgcvg+vsrJCn82lRpfPRqocgpAAAgAElEQVTfb4LnmzczDPPNm6X/Hr5xA9xfmyrJ4N9fAecDlxW8ZTQcSeCCiy/9e+HvGAxjhGuUKKZIFksYOZxRyWi8PSzGeKmd5TQXkv3lNNdTejnNTWTvtMUZIYj/+39/fVVtzXHs37sPO3ftRGtrK78jLDJKU9jT06NKoSJw+iYwmxAqUqi0iMqPoZyiUH4OlsHc3DmrCj5fOfz+EObcl58QEpXB5YmgpMQ9QkSHnHMugvOBy+Cafzlcj02B64tXwf0PV0uCyDAM3P9wNVxfvEr672P+5XA+cBmccy4COZyWhfCmaVJDWFbmRiw+FhdcdOljlP4/mwvByxQVO38WZxL5yKYV8bQjjPnIIYdzSlLoaKmd8dJCTlsogmj1tIUiiFaX04zGaYvREEQrojiXiObcddfM53bu2D5Sc7waW99/H42NjWhubuZ3hEVmcHBQ3frZ39+PkZERAMgQPrPopVDJyMiIRjiV5TWn+9/3TMfOHUKiUpSUeuDyRuBmGCZvXN4ISku9ICrNqyG8+bbZcDo9iMaSOP+iSx6n9FMUhvEVCbvym29jmY8oZpNDDue0xO7bQ1EQC2kPC719mG05jdgenqnLae6i7IJoRRIVUZxLRHMSicRX3lr5Zm9DbT22btmCo8eOoqWlBZ2dnSwWRUbZMKq88RscHDQVQCs5efKkKpks8Pkxc9Zs+HzlCAYj8tkJ628I0zjhKHHDUeJiGMYybrkZzCWDBiOj0+fA7fIhnhiL8y+85AlKbzRnmGwE8qAQ6cxHGnNJYqEtIodzRqQQQSx0vFT5D/N0LKcR20Ortw+tLKfJ1iDqBTFbg2gmiQpG7eHc73/vOxuPHz2Cffv2YueOHWhpaUFLS8tp/0v7hxFF2np7e1UGBgYwNDSUtSFUWsLh4WEMDAxoRFD8cRlr3DlLOExfsBAyDDO66BrCabNRVupGJJrE5Asu/hKlbx4z5x4hG5RbIB+xLFQcCxFFMzHkcM64jOb7QyvLaQptD3ONl4rt4Ucp+3KafNtDK+8Ps7WIRk2ikSwqwqh8nENEVTdef/33du38ADXVx/H++1tQW1eL5pZmXk4yyiinKRS5E0dK9YfmFXlUvp34Y5zuf4+zEWWpjN8fynvL6P9r78zj27iva3+BwUoSBAjuK7jvq0iKpLhTFEmRIilqlyVZlrzE8SJKsiUrli3LdrM5q51mbZM6bdOkadPX1zRNP22al8aSKNsiqc2yLW9avciWbMdxXl+b5Lw/BkMOhzPAAARBUrrn8zkfbMMhAILAfHHu7142mx0uT08ILRa7Fwjz7/J+trOvb7s17Os2X47RcCDg6QscA4VFrURRCxC1EkQWa15rpp1LZ7s5TTypN6dRlpfqbU4TqvJSrQRRDyQqQVELFiVg7BMEYf3TT3/35csXL+L0ydN48cyZKSkhQ0d4LAGilPpJ5yXLAZE9M0uD6SMiojkhZLPnracPpreY7YiJiUdWTv49JH7By76xHB+g4zSsF0D9waMWLGpBoi9A9AeHvspLWawFpdmcfegrPZzr2YdyQNTqXqoFiG2k3qRGDRLloCiHRTVolMPj8paW5i+8fOYM3rx4GaPPH8OlS5dw5coVHkHBvi7d0zuAyEgn7HZHUF1G2Wx2OCzrMuqdQ2g22xAbm4jM7Lxh72c0e+FbGiemvByok3w4UcP+gFMLIrWgUQ0W1RJFNUhUKy3VSg2VYMhiLViFAg79NacJxexDf+mhsjmNv/JSOSD6Gm8hAaISEltpepKonIeoBEYlNKoB5Jqnv/e9M+++/Q5eOnMGJ71rCd95552J7pVzfRDPZofKPb0DiIpyISrKhYE12xgI2ex56eljJwTBAndsIjKzc3d5P4vZ88vpMuvZJlCn0eQX9Wl+nCqzPxhVA0otcNSCRa10MRBA1JscKuGQxbpuNJvlpcq5Q4E2pwnV7EN/gCiVmPqCRDVQVMJiG00CoxwalfA4xS0tLY+/cPrEf1+58haOjY7itddew3vvvYd33nlnovnJXB/Is9mhsNRl1G53oH/VVi4ZZbPnpaePnTAJFrjdCfBk5dzv/bxlz39nKezvdl/O9GGPhn3BqD+AVANGNVBUQqIySdSCQ2WZqb/UkIGQdUNqrprTBFJeKr1RKJvTeEgdENUSRPkaRD2QKIGiHBaVqaIEjJJbFG6lqRDZSkRdjzz88M/funwJF86fx7Hnn8dbb72FK1eu8GxC9nXlnt5+2GxRiIpyoZ+bylxnFmSe6/vCnpkVTWWWik1l3LGJyMjM2ev9PGXPX+eFwLk6nKNiX8CZSdMhUg0a9YCiEhIDhUNfUBgIGLJYN4xma+3hTJrTaAGivLxUDyCqpYi+IFEOihIsKoFRDo0SOEpeomW32732737849euvPMWXn3lLMbGxnDlyru4cuUK3n33XYZC9nXh7t5+2O1RsFojsYITwgVqCfqMIDLBYDBDEKwwmWwwm+0wmWwQBCsMEzPvjGBIXGie3lTGbov0AmH2p7yfl+z55aIQuFCHCxT2BaNaAKkGjZmkDopakCgHRDU4lAAxEDD0V0aqBoUs1g2puRhtESwg+mpQk0nTm9QoIVELFOWwKAGjBI1ycJTgUXKNwrU0FShrFy1atPMX//av1668/SZeeulFHD9+fKLr6Lvvvsvlo+wF757efkRERCMqKobXEC44iyBoMtkQERENlysWbnf8hGNi4uByxSEmJs57XQLc7ng4nW7Y7VEQBCs4QVwonl4yajSaEeNOQLona7/3M5A9f1wWApf6cInCvmBUCx59AaMSFNUg0R8cypNDZWqolhiqlZIGU0LKYt3wmq21h3rKS9XWHwYCiMoU0R8oasGiBIwSNErgKIdHOUTKXaFwJRFV7tix45Ff//LfP77yzlt46cUXcPz4ON65cgVXr17FlSs8o5C9sN3duwJWayQcDgbChWMjjEYzIiOjJ+DP4XDBao2AIFi82wgqNkEQrLDZIhEdHTMBjXZ71MR+5/6xsbX+5kogNJtscMXEIy0j8wBN/eKTPT9cFYQrVSw/JpEfo/iDUDV4VINGJSzKQVENEOVw6KHp6aEcDoMFw5lAIYvFUtFclZfqTRB9QaIeUJTDomQ5NErgKMGjZF/lF3KwLCKior1793zz0DO/+u+337yEl19+CaOjo7h8+TKuXbuGK1eu4Nq1a/jd737H8/HYC85dy/tgtzsQHe3GwGoGwvltAQaDGQ6HC7GxCXA4XDCZpJQvkDLQye3NZhucTjdiYxMQGRktu32uHyt7qlUG05vFwfRpGZkHSaxqYc8P1wZgZaWS3NUq9gWeahCpBEctWPQHiL7gMJOmgqE/KJTAUKuE1Ff5KAMhizVDGWSns1Fe6gsQlSWm/lJEOSQqQVENFiVgVEKj5EyaCpBa3b0ky+EyTzr/xBOf+8Iv/+PfPnjz8kW8+spZjI4ew6uvit1H3333Pbz77rv44IMPJtYW/td//RfDIXteWf6FxW9/+1u8//77WNq1HFGRTgbCeW8j7PYoxMUlwOFwwmAQr5s5vIlwKAgWREfHIDY2ARaLPQT7ZYf6768EQsFoQWxcElLTPY+RjnXxbF1umAUr+xfUq7hOw/5gUw0g1RJKJSjKAdEfHCrBUIJDJRRmknpaqJUUKpvO+ANCNShkIGSxZqhQlJfqAUS9KaJakigHRSUsylNFyXJoVMKjBJBya83rSafpkJlOROnLl3ff/qtf/eKdC+dex/nz5zA+fhynTp3CpUuX8N57V71w+C6uXbuG3/zmN1MOwjk9ZIfbytfdxx9/jI8++gjvv/8+rl69infffRcdS7tgNtvgcsVikEtG56EFGAwmuFxuxMTEeUtCZ6u00wiz2TZRgspQOJ88FQibO/phs0UiNi4JyemeT9PUTtp6rOy2vZAc6GMNt5t0ulHF/gBVCyKVwOgPEuWAqAWH8tJSCQyV5aRaZaRKIJRDoRwIfaWEespGGQhZrFnQbDWo0QuJSlBUlpwqU0UJGOXQKAdHueNpKkiqOdGPk4gosbW1de3f/+hHo+feeB2XL13ASy+9iPHxMZw5cwaXL1/Ge++9NwGGV69exfvvv48PP/wQH330ET7++OOJBFGeIrLZM7X8tfS73/0OH3sB8Le//S0+/PBDvP/++7h27drE2teLFy/i1OnTaGxuQ2SkE5GRTvSvuoWBcF5ZEIePu+O95ZzhaAAj/o7o6Bi4XLHeJJLBcO49feyE1Tt2Ijkt47M0dd4uOzC3hditfqwXdNXAUQsYlZCoTBMlOPQHhvKSUnlaKC8jVQKhWvmosuGMXiDkklEWa54pEDjUC4j+IFENFNVgUQmMyoRRDSCVIOnLbtIGzVgicickJJQ/evDgt8bHjv335csXcfHCObzs7UJ6+vRpvPHGG3jnnXdEOLz6Hq5evToBihIkvv/++/jggw8m/Jvf/GbCH3744ZTLofJHH32keb3abdL1WrcH8ns/+ugjfPjhh7qt3IfWNoHsQ769v/0qH3sg91/tZ2dq+f3SekwffPDBBPhdu3Zt4vX23nvv4cqVK3jzzTfx2muvY3xsHM88cwhHDh9Ga0cnIiOjRSBczUA4fyzAZLIiNjYBVmsEwt/wxehtWhPHUDgvrBw7Ic4hjHEnICUt4/NE1MkOmZcG6Q4f1gOjraQNjmrpoxIQ5XColhxqJYZaSaFW+WgwQKgcScFAyGItQPmCQz2AqIRENVBUKznVgkUlMCrBUQ0g1WBSbiVYSgCphMM4Et/AHEQU29HRsfFPn3rq5yeOj+HyxQu4cOE8XnnlZZw8eQLjx8dx+vRpvHr2VVy8eBFvv/32RDnptWvX8P7716YcvF+9enXi/GxZ63dcvXpV9Tbpeq3bA/m9gVoCaDlIy29TQrbaz/iyNDpE6zatnwvmcSjvm57Hq+8xXPVafCzSjMwrV67g7bfewqVLl/HGuXN46aWXMTY2hiOHD+PXv/5PHB05gjMvnMaLZ15AY3MrIiOjYbc7GAjnjcVkcHI931x1/xTXLcbESFDInjsruox2DMBitiE2LhFJKWlfIKIur7tvYHeFwct0OBDI1ALGNlIHRWWSKE8Q5WColRjKS0mVSaE8JVRbU6gFhHpKRtXmE6qtH5SXi2rNI1SDQZ5DyGLNoQKFxGBBUZksKqFRCY5K2/04gsQ3GQkGlfCXRJNrENNJfLPLIvENL4WICpubm29/6qmn/s9zz4784dzrr+LNNy/iwoU38MrZl3H6xEmMj49hfHwMx4+P49SpUzhz5kWcPXsWr732Gl5//XWcP38e58+fx4ULF3Dx4kVcunRJ3Zcv4/Kly+Lp5cu45D1/6ZJ4WbzuEi5evOQ9nbqvixcv4uLFSzJfxMWJ6ye3vXhJdruGLyjOX1D5mQsXLkz3xPXqt0vPxaSnXjexzYULOHfuPM6fm7zt3LlzohX7ODdxm2ybKZ56/RtvvDHF6j8zfTstB7KtP7/++usTfvXV1/Dqq6/i7NmzePHFF/HCCy/g5MmTGB0dw9GjR3HkyGE8c+gZHHrmGTz37LM4c/okzr78Io6Pj+JffvZPePKrX/q/eYUlH9hskYiMdHJTmXlig8GEmJi4edLcxYiICAecTvc8uC83sqcDodlkhSsmHkkpqV8kouXsGbknQAcKpr6A0R8gttFUONRKDSUo1EoKtYBQ2WxGq2RUT2MZD/luKOMrGdRaO6gFg/LjOAkGGQhZrHmgYJJELVDUAkZ/4OgLIrVsJfENxUniG1M8iW9aySS+mWWS+MZXQJPjKEposryi1HtdTWtr6113fvLOP/v6158c+9Uv/+Pj0ydP/M/5c6/j0qXzuHzpAi6cP4fXXn0FL714BmdeeAGnTp7EiRPHceL4cYyPidA4NjaK8bExjI2NYXR0FKOjx/D888/h2LHnMXrsGI49/zyOHXtePH3+OTzv9XPPPYvnnnsWzz777MR58fLRKeefPTqCZ4+KpyI0HMHRkSMYGTmCo0dHxPNHvJZff3Rk8vKIdHlk4vKU65U/OyJed/TwYYwcOYyRI0dw5LDsdOQIRo4cxuHDh3D48GEckfnwoUM4cvgQjhw5jJER8eePHDmMI4cP4bB0/ZHDOOLd1+FD4vWHDj2DI4cOYeTw5LbSbYcPH5rct+z3ivdBsX/v/Zu4T97ff+jQM97fcwgjI0cm9znxGA/L7t8R7z5l1414r5Put/d6+XnpMRx+xnvfjxzG4SPS/RIf42Ev8B0+fAhHR47guWePYmxsFCdPnsCZF07h7Msv4qUXX8Cx55/948//5Z//59vf/PrHe/fsOTM4OPgdj8ezKtWT9aI4mN6FFUM3o7SqgYFwTi2u34uIcGD+zAU0wuFwISJCWsc41/fnRrQMCNt60dzeLzYAik1EYnLql4moT8MrrjNrPc6Zutdr+XktBwqVekBRDRCVcNhG08tJgwFCXyWjvmDQVzqYSfqTQX8w6CsZlFeFKZNBBkIWax7LHyTqgUVfwBgIRPqCSxuJbzpumkwGE0l8U8si8U2wmCYH3FeQ+Ea6iMQ3V+lbtzIS30Br09LSVi9btvThT37i9u9/9jOf/tUP/vr7Z//jF//+7uixZz968cyp37/x2iu4dOEcLl08j8sXz+OtNy/hrbcu4e23LuOtNy/h8iVxbeK5c6/h/PnXcf4N7+m513H+3Gs4f+41vP7aK3j9tbN47dWzeOXsi3jl7It4+aUzOPvyGbz80gsTMPDimdPe01N46cxpnHnhlNcncerkcZw6eRynT53AyRPjOHliHKdOjuPE+ChOjI/i1MlxvHDqBE6fOjGx7amTx8XtTozj1MnjeOH0Cbxw+gROe68/6b1eOi9te3JsFCfHRnHi+CiOj4/ixPExHB8fFbc5PoaTJ8bFy8fFbU+NjeHE+CjGx47h+PiouI8T4zhxYhwnxo/h5OgoTh8fn9zf6DGcHD2GsdHnMT72PI6PPo8Tx57DyfFRHB8/5t2PZHG/4n0dm/j9J4+P4fi4eFna76mT45O/+/jk/T4+fgwnj4+Jz8nxMZw6OY6Tx0e9241NPA+ixef19CnZ83dS9tyckG73Po/ev8GpsVGcGh+deJ7E+3IcZ144hdOnxb/ZC6fE/T179MgfDx/6z//77//2rx/+5O9+/O43v/H1Nw48/NDRW265+R+XLm19srAw7/6EhITVZrO5zvs6LUnNyHwpKsqFqCgXN5WZcwuwWsWh8fMRvFyuWJhMtnl5365/e4EwrxiNbb1o7uiHSbAiJiYe8cmpXyGifnZADhWE+gNGrVTRFxT6A0K1hFBeNjobMCh1F831Wm0GYaiayATSUVQOg9KX/CwWa4FILyQqgVEPOAYCk/JtTCS+sUSQ+CbkJPENKpYmwdBDk/MLc0n8lkw+zF5KDqU31QKafNMsJKLFiYmJ/dXV1XcNDKx4YtvWrX+1a3j4Z3v33PfLBz+178iBAw+NPPLIgZGDBw+MPHrwkZFHDx4YeezggaOPen3wwMNHD0rnDz589ODBh48eOPCQ1w8fPfDwQ0cPPLR/5MBDD408tP/Bkf379408tH//yIGH9o/sf3DfyEP794089OC+kQcf3Dfy4L59I/v2PTBxKnrvyL4H9oin+/aOPLB3z8gDe/eM7Htgz8jePaKl6x7Yu2dkz577tH3f7pH7du+a8O7dwyO7d+8a2bN718ieXcMjuyXvHh7ZNSxaurx71/DIruEdI7uGd4zsHt4xct/w8Mhu7+Vdu4ZHdu3aMTIsXd4hng4P7xgZ3nHvyK4d947s2iGe37HjXu9194wMe88rLW0zLO1j+N6JfU2cTrl98ndP227iOu9+pvys8nfcO7JreMfIzp07jg4P7zi6U/JOr73ndw3vOLpzh3h5eMeOo+L+Jr1jxz0j99x919G77rrzVzdv3vy3PT09T9bX1z+Qnpl+S3R09HISDwqKva/DTJpMu4u8r9XiVE/WmchIJyIiotG/aitKKhkI58oGgxkxMbEwGi1zfl+mW4DJZIPLxaWjc2M5EC5HY2sfLBY73LEJSExO/SoRDbKneCBABwuQvuBQKzlUQqEeIGwjdSAMBgZDtWYwk8KTCmrBoDwVlGDQTCwW67pTMOA4E9iUQFEqN5XWJtpJfEOSms9I3Url6wzlcxBTSHxjzCDxDVN648zw3i69ISbQ5JrEbBLfaHNllur0CzQsgajcxRoukbk0CMtbUSuvC9TlYXKw90/5GIN5vuQfrvJ5Tkor/37y0hyl5es2JEsfzh4SX3/SazKeJl+HHpqEwQya7PiWTERJaRlZp2y2KERGRGPlmu1cMjpnFrzNfaIwf4FLgMPhhNUaOY/v4/VqEQjT84rR1N6L5vYVsFjscLpiEZ+c8iQRrWTTSpo9gPQHiFpgqIRCfzAoAaEyGWyj6U1llGWi8kYyvkCwknx3FJ1NEAx2zqBWiah8+Y+0XIjFYrH8KtA00tc4DXlzG+mNSmpSIwGkBJFS51LlOAu3wsq5ifL5iNKbrLQ4W2p0I3caTZZtZCjsoalwkEmTncEkZ2s4R+Zcmg6vas6fB85Tuc7f/ZY/RulDUMvK50/+3ErPt/LvIH2Aygf2Kgf3Kj9UlR+sat+yxtL0Mhy1lt1TPlxT07OOR0REI8rhRl1TF/JKFiHJkzcPDoBvLBuNZjid7iC7eVKQDhzqBMECpzNmzp+vG89eIMwvRWlVAwpLa2E22+GIdktAOMSe4lDAYyBQqAaEaqWjciD0lQz6KhNVjpyQp4JaIyYCLQ8NtmmMHhD0VR6qlQj6SwUlm4jFYrHmSIF0U9Uas2GjqYmkHC6DnceoNYNRa86iBBRKKJU7wY8TfThZxUkhttr+fd0nX49F7fErgUxpOaDJP/jkln8Iyj8M5d+Mqn0wapXLSOe1PhxNpF0qbUxO9YxbbVGIjkmAKyEVKdlFSM4smAcHwDeSBdjtUUGmg4T4+CT0D6zCrbfdie23fgLbtt+Brdtux81bb8WWm7dj85Zt2LT5Fty0aSs2btqKodXrUVJaCbFpjSHg+xoV5YTZPB86oN5INiIiKgYZBWWIT81CtDsR9ggXHNExiE9MeoqIVt2gDhUs6oHCYIFQLwxKJaJtNL2BjLI8VNk4Rg0ElSMl5BUv8ioVCQSlKhR/swW1EsGZdA/Vu05QKxWUf2HPYrFYC1LBrItUgqeexjlKEA10tIcSXNVGftgDtNo8yZk40N8vv+/Kx6hl5fOk9jwqr/P391GFtQAdlJJTMyaAMC7Fg9ScYiRn5s+DA+Abyw6HK4i1g4S6ukb84Ic/xnf/4q/wuc9/CZ/57Bfw6c88gcc//Xk8+vhncfCxz+DAwT/Bwwcew/6HH8Wn9j+Chx95HE994zu49fZPwmoNdM6hALPZhshI7jgaXk8CYWJ6DlxxKbBHuhAZ5UJ8YtLXiGj1debZBkU9QKgHBrXKRPWUiPpLBH2Vhga7RnCmaaDeZjHK0lCtNYJqIKj2uezvS0/5ZymLxWKx/ChQqJgJoFyPnunzOe+UmJI2AYQxnBDOiQXBiqgoJwIDLANSUjLww7/9CT551w5ERjlAuktFjcjNK8TnvvhVrFy1zntdYPfZ4XDCYDDP+XN343gSCONSsxAdkwh7hBNRDhdi469LIAwFJM4ECLVgUG8iqAaCammgLxD0VxZaS+ploXII1AOCEgTOZH1gMF1DA+kc6gsElRVZLBaLxWKxAlFymmfcZotClMONqsVtyC2u4jWEYbUAmy0SVmsEAgNCwuYt2/D1b3wHRqN4Wfx5fzZ5Twn1Dc149NOfR1SUC4GVjgqIiHBw2WhYPbmGsLC8FnlFVbDZohAd7ZaAcM0C9mxBot51hWog6K80NJCmMWrNYtrI//pAqSw0nGmg1HjM1+gI+fIJCQKVaaDacgh/EKgGgnohUF5hw2KxWCwWKxAlp3nGIyIccES50NO/EcUVi5HEXUbDaAGRkQ4IgjXAnyPcd/8+7H1gPyiIhI+IkJLqwWOfeQJJyekB7kOAxWKHzcbdRsPnSSCsXdKBmvp2WMw2OF2xiI1PXOhAGCwUBpoO6gFBOQwqQVCre6i/slB5GthG09PAYLuFhrMkVAmBypLQQLuF+moSo6csVHNdPLFYLBaLxQpMyakZ41ZrBOx2BzqXr0FReS0DYZgdGRkdRPklYdfuvdgzAyBMTfXgwGOfCQIIxW6jEREOMBCGyyIQZuSXYlFdK6pqW2D2AmFMbPz1AISBgGGgJaJaIOivLFQJglrD5n0lgfJy0FbSnh8YzLrAMgoOAj3ke4i83tmBviAwmCYxvtbe+4NAyQZisVgsFosVmBJT0sbFtCcKHd2rUFhWgyRP7jw4AL4xbDCYvWAV6M8Shnfej/v3fAo0g4Rw/yOPIzEpLeB9GAxmREYGc7/ZwXkSCKsWN6Oypglmsw0OR8z1AoShSAZ9gWCgaaASBLU6hWqtC2wj/0mgry6hM00CcyiwdYFq4418JYHKcUbBloQGWxaqBoKSWSwWi8ViBaLE5LRxm00cedDeNcRAGGYLgiXocRP3Dt+H3ffvAwUJhMkpGdj38KNBASGRCRERDm4sEzZPAmFlbRMqFjXCbLYi2umGKzZ2oQPhbJWFBtokxte6wPlcDqpsDpPptXL2bTAQONN1gYGMi/A5IonU4U/NLBaLxWKxAlFCYuq43e6A3e5Aa+cgCsuqGQjDaEGwBrkWj3DPvbuwc/de0AyAcM+DB5CQmBrUPuz2KAbCsHkqEJZVNcBkssIRHQNXzIIFwlClgYGUhGolgf5mBmoNj28j9XJQrVERoUwCJQj0ty5Qz5iIQMpB5RCoNsbJ34gmX6OXfMGgPxBkIGSxWCwWS6emfHjGJSSPW62RiIgQgbCgtJq7jIbRgmCFzR4JIrEMkxSAZfBePx28CHfdPYwdO+8HBQmEScnpuO+B/T6BUPrdcpPBDAOZGQjDahkQ1ohAaLbYEOVwIXrhAWGoS0L1lsLJcioAACAASURBVINqzQz0NypCLQlspbkrB5WPifBQ6MtBZyMJDKY5DIMgi8VisVgzkN4PUENcUvKYxWKH3e5AS+eANyFkIAyXDQYzYuMSkZSUjviEFMTGJcEdm4iYmHg4XXGIdsbCEe1GlCMGkVEuREQ6YY+IhiCYcdc9O7Fj5/0wGs2wWiOn2GKNhMUiO7VEwCK73WSyIcOTg53370NqehbM5gjYI6IRERGNyEgnoqJccDjciHbGwumKgysmHjHuBLhjE+GOTUJcfAqcTvecP383jo2IcMROAGF51RJYrRGIcsQg2hUzn4EwmHWBQ+Q/CdQ7KiKQMRG+hsa3kT4IlABwPoyImGljmFDOCpzJmkCGPxaLxWKxApBeEJz44I2NT3rOYo2AxRqB5o5+FJbXeoGQk5/wWEBKagZKyhYhv7AMuXnFyMopgCcrD+kZOUhNz0JyqgeJyelISEybgMbIKBfuumcXduy8H/aIaDidIjxGO2MRHe2GQ8PR0eI2kVEu5OQW4t7de5GdWwinMw6xcUmIT0hBQmIqEpPSkJSSgZTUTKSlZyHDk4vMrHxk5xQiN68YBUVlcLvjQWScB8/hjWAjolxxYlOZ2maUVdXDYrHDER2DaJfrSZp78AsUBoPpEBpoEqi3HFRvEuivFHQxiQAYSgjMJv+loKEeEaGEwECawgTbHZSTQBaLxWKxApDu9I8U8Kdmd0LSf1ptkbDaItHU1oeSyjokZ+bDYLSARwqE50A/ITEZ5ZW1KC6tQkFROfIKSpCTVzQFDNPSs5CS6kFSSgYSk9LgdMXhrnt24p7h++CIdnuTu0TEuBMQE5MAV0y8qmPcCYhxJ8DpikNeQQnuGr4PufnFcMcmiRCYnI7kFA9S0jKRlp6NDE8OPFl5yMopQE5eEfIKSlBQVIbikkpvQshAGB4b4IxNQkZ+KarrWlFSUQeLxeYFQveXaP6Cn68y0FDOCtSTBCoBUJ4EKkdESCngfJoT6CsJ9DcsXg6B8lJQf3MC9YyICKYxDAMgi8VisVhBKlQgOPGBHZuQ/BOrLRJmsw0Nzd2oqGlESlYBBJMNDIThsBGumFhU1dSjvLIWpeXVKC6tREFRGfIKSpCbV4zsnEJkZuUjIzPXC4fZiItPxifvGcbd9+6COzYRiUlpSEhMRXxCiuj4FMTFpyAuPtnrlInbEhJTERuXhIKiMtx57y4UFJYhMSkNqV4ITPfkwJOZh8xsbyKYX4z8glIUFJWjqKQSpeXVKC2rCrI7Kjs4G+BOTEdGfgkWNy5FXlElBMGCaKcbUVHRj9H8hcGZjohQA0G9cwK11gP6SgKVENhI4VsTmEnqEJhC+obFq3UGDWU5aCAjInx+EUkMgSwWi8ViTZPWB6Fe6FMDQLX1Gkqb4uITv2K3R0EQLKisaUZtQwfScopgsUWB059wWIDdHoWq6jrULF6CykV1U8CwsLgc+YVlyMsXU8PsnAJkZucjKSUDd9x5D+4Zvg/xCSlITctCSmomUlI9SE7JQHKKeJqUnCGepoinyakepKR6kJiUhpKyKtxx9zAKi8uRmp4lJoHZ+cjOFdPA3IISFBSWobC4HMWlVSgpW4SyihpUVdejqKQcgsApcvhsREJ6LjLyitHQ2o3MnCLYbBFwON1/sFrtO2lhQ6A/AAy0HNTXiAi1JDCcIyKkGYF6OoNqQWAc6YNAtSRwNruDzjQFZBhksVgs1g2rkKd+Cqt9iE98yxsfnzwcERkNo9GMguJFaGzrRXpuMSIcXA4YLhsMJpSUVaGhqR01dU1YVNuAyup6lFfVorSiGiVlVSgqqURBUTnyC0uRV1CCDE8uVgyswuOfeQLFpZVISs5AWkY2UtOzkJomORMpaZlITcsUL6dnIS09C2np2UhOzkDPipXYsv0O5OQWTawNzCsoQX6hlAZWoLi0CqXl1SivrEHlojpU1TRgcUMLMrPz+PUR1teIGak5xfDklaCpow8p6dmw2SPhion7SBCE7bQwSkL1pIB6G8OorQfUSgIDLQf1BYBVNAmA5aQNgEoIVM4I9NB0CEylSQAMNgn0VQ7qCwLVykGDbQrDpaAsFovFYulQoOsAtWBQLwQqF/1PfPsb7U7ojoxywmg0IyUtC+1dK+HJK4ErPoUP+MNmA9I9WWhp70J9YxvqGlpQW9eE6sVLUFVTj4pFi1FWWYPSchEOi0srUVBYhqKSCtz3wH7cv+8hNLV0oKKyFhWVtSivrEFZRTVKK6rF8s7yapSWLxJdtghlFdXo6h3AHffsRGNLB7Jzi1BQVI7C4goUlVSgpGzRBARWVC1GZXUdFtU2oGZxIxbXN6O+sQ2xcQn8+gibBZitkcgoKEd2YRmaOvoQG5+MqCgnYmIT3iCidTR/0kC9jWH0DIoPtBxUmQS2kToESgCoBwLlSaBWCigHQfmMQL1JoBYESgCotiZQqxw0kmbeHZRHRLBYLBaLFUKFCvy0AFAt/fMJgDT1G2GrzebMjoqO+chktsLhdKO9axVyiiqQkJ4DLgcMl42IinKiua0TLe3L0NjSgYbGNtQtaUVtfTNqFjdiUW0DqqpFOCyvrEVZRQ0KiytQVVOPOz55L/Y/8jj2PXQQex88gPv3PYRdex/E8P37cO/uvbh75/345I7d+MQ9O3HH3cO47a4d2HrbnWhpX4aCwlJvCiiC4hQIrGlA9eJG1NQ1YnFDM+obW9HYshTVi5fAbLby6yNsNiDKFQ9PYTmKy2tR39IFV0w8nK5YuOOTfk3XdxKoNiPQ33iINgosCdRKAytoajmoMgkMZk2glAQGuyZQbUagVhLoqzuoL/gLdXdQFovFYrFuSIUK/JQQ6A8ALTQVAK0KSwcH8tKhiGiX+5jFYofJYkNDSw/KFjUgNbsQgsnOB/1hsxFlFdXo7O5HS0cXmtuWoal1KZY0t3vhsAW19U2oqWtEde0SLKoRAbGssgYlZYtQ19CC5rZONLZ0oLG5HUua2tDQ1IaGxlbUe13X2Iq6JS1Y3NA80dW0vKoWlYsWo6q6Dotq6r0QuAS1dU0iBC5pRUNjG5Y0d6CpdSnaO5cjOzsfRIZ58JzdKDYiIS0bGXklqK5vQ0VNI9zuBMQlJMPljvszml0Y1AuAoZwTGKoZgYGWgwa6HjAQCAwkCVR2BlUrBw3loHgt+OMkkMVisVgsHZrt9X96yj99JYCqAChzJBFFutyxXzVb7DAYBRSULEJDaw8ycosR6YwDlwWGywbExiZg2fIBLO3qQ9vS5Whb2oOW9i40tXaiscULh01icri4oRm1dc2orWtCzeJGMT2sEtPD8spalFXWoKyyBuUVNSivlFyL8qpaVCxajKqaelTXLkGNNwGsrWvC4vpm1C1pESGwqR1LmjvQ2LLUm1x2ob1zOZrbOmGP4IZD4bMAo2BDRn4ZMnKL0Ni+HHlF5UhISkVyqucPdodjN4UnBZwPSaCyM2gbaQ+Kny0IVM4I1AuBWoPifc0I9NUUZjaGxWuBH6eALBaLxWIpFCoI1ALBQMo/AwFA+doS6QDDQUSO6JiYPps9EkajGe74ZLR1DyG7oBTxqVl84B9GGwxGVNXUoXdgNTq7+9HZvQIdy3rR3rkcrR3daGnv8qaAS8Wy0iYxPaxvbEP9klbUNYjp3+L6SdfWN4muE08XNzSjrqEFdUtaJuCvvrFtCgA2tXaiuW0ZWtq70NrRjbalPejoXI7uvpXIzSsEEc35c3Xj2ABHTAIyiyqQV1yBpo5eZOcWISMzF2kZOReJaD3Nj/EQvjqDhjIJbKO5hUA1APQFgQkUXBIYRdrloGqloHohkNcCslgsFos1Q4VjHWAwACiHwGkJICkAkMSDDqfMSRGO6HMmkxUmsxX1Ld0oW9SAtJwimC2R4LLR8B38R0e70N07iN7+VejuHcSy5QPo7OnH0q6+CThsW9qD1o4uNLcvQ3PbMjS3iuWlTa1LvUlih+imdixpbhdPm9pF6GtqR2Nzh1haKsGfCgC2dy5Hx7JeLO3qQ2f3CvT0rURTaycsFiv4S4JwWkByVgHSc0uwqK4ZtY0dyC8qR35ROVLSMv+RZicRnAkEhqIcVK0zaCv5Lgeto/BAoIeCSwLlTWH8rQnUKgeVYDCYpjByGJwpBDIIslgsFuuGUKDg5wsCZwKA/uBPDQDl3yzLAVCCQOkbaenAxE1E7mhXzFMmsxUGo4DMnCI0dvTCk1eMmIQ08HqxcJqQlZOPwdUb0DuwGj0rhtDdt1KEw55+LOsRk8MpgNjZ44XEbq+70NIueZnXXVPc2iGHPxEA25ctnwDAzp5+LOsZQFfvAHpWDGF5/xDiE5JAnA6G0UbYo1zILKqEJ7cYje09qK5rRmV1A0oqav/odMbsJRHo9AJgMClgIElgoJ1BfZWDtpJ6EjibawL1DopXWxOolgQqAdBXEhjMjMBQdAXlNJDFYrFYLBWFOwUMeQkoTQVACQKnACCJByxxXsfbbI5ms9X+e0GwwBbhQFNHHwpKFyE1pxCCmZvLhM8CiAyoWdyA1es3o29wDfoGVqN3YDWW969CT58IiF3LB9C1fEAERBkkiu5FxzJ/7puAPwk0l/X0i/vtHUR336AXBFdh5eqNyCsoBjEMhv21kJSZj4z8UpRV1aGxYzla2ruxpLkTJRWLX6bwlILOZD3gbA2KlwBwPpSDqg2K11oTKE8CtdYD+uoMGkgpKHcHZbFYLBYrQM0EAmc8C5D0l4HqAUDVBJAUAOh1AokHNklElBQZ5fw3szUCgsmKvOJKNLR2w5NXDHdiGrhMMJw2wmy2oqV9GVav34L+levQv3IdVqxci77BNRNwuLx/FZavGEJP30p09w2iu3cQXcvFMlMJ7CRwnOZecfvuvpXo8Xr5iiEsXyHut3dgNfoG12LV2k2oqqmDwWAEfykQThsQ4YhFZnEVPLlFqG9dho6eQfQNrkPbsn6kZeY8SfrhL5D5gHogUALBmcwIDAQCw1UOqlYKGux4CD2NYfQOitcLgv7WrHMKyGKxWCyWhkKdBiphUA0CtQBQgkC96wDVIFAOgBIEKgFQgsBkr1OIKNUe5Vxrd8TA7nAjOjYJjR29KCyrRlpuMSw27iwZbiCw2SKwtKsX627aisHVGzC4ej0GVq1H/9A69A+JgLhicO2UFLFXAsX+oUlonIDHVej1wl7vwOqJn+kbWI0Vg2vE/a1ci/6V6zCwaj3WbNiCuoZmCILAf/uwWoDBaEZabjHS80pQVlWH1q5+3HTzHVi9YRua25e/RWTZSL4BMBSloMF0Bg10UHyg4yHUIFACQDUInMmgeLX1gFpJoNageK0ZgaEcFM/loCwWi8ViBaHZLAf1VRIaTAqo1QxGLQn0mwLSJACmkHgAlEbiAVEGEWU43Am/jo5PQ2RsCnJKFqGxfTk8ecVITM+dOFid+wPmG8UG2O0RaFvajQ2bt2HVuk0YWnsTVq7ZiMHVG7By9QYMrt4wAYkDclCUPLh2yuX+lWuxYuU69A+tnQDL/iERAAdXicA5tPYmrLtpK2oWL4EgmMAwGP6/uzsxHZlFlcjKL0F9axfWb7kDdw1/Cmtuug1FpRXfJP/pXyAAqKczqFoKqNYUZjYgUA6ASgj0NyheAkC9EBjKJDAUMwIDWRPI4MdisVgslg7N5tpAPSWhoSwH1UoCpeYGahCYSlMhUAJBD4kHS1kREa6VzkTP792puXAlZ2HRknaUVy9BRl4JnLFJ4AYz4YcDk8mMmrol2LBlO9bdtBWr12+egMOhtTdhaI0IiZIHvaAo94AX9gYnTsXr5T83tPYmrN24FavWbUJBUan3b80wGO6/d0RUDLKKq5CWXYiquib0Dm3AQ499EXftfBDd/evOE9FaChwAgx0NoXc9YCgHxVeTdimoBIJag+KVKWAmBTcoPtQQGEwSyCMiWCwWi8UKsfxBoN41glqJYCDNYfw1hvHXFMZXOaiuJJAmITCTxIOnbBIPpnKdiak/dKflITopC9WNnWjrHkRuUTnS80pgi3CCoTDcNoKI4MnKRv/QWmzaejvW3bQVazZswZoNW7B6/eYJSFTzBDiuvQlDazdNWLp99frNWLtxKzbefCuW9ayQdRPlNDjcf2eT2Y6M/DKk55WgqLwGLZ192P/Yl/Do576G2+95ANm5hY/SdPDTC39aZaAzKQX1lwSGszNoIOWggUKg2ngIJQRqpYHKz4aZAiBDIIvFYrFYQSjYVDDQtYGBgmAwaaC8JFSZBk5ZE0iTbdKVSWAmTULgBAiSeICVT2Suj07MeLu5ewgHPvM1bL1jJ2qWtCMzrwSp2UUwWezg5GguTLDa7KisXozV6zdj8y13YOOW7Vi7cSvWbtyKNRtvxlqvJVhcs0F+XumbsWHzdtx0823oH1qLwuJSb4kodxMNv8V1g8mZBfAUViCnoBT1LZ249/4D+MZ3f4xPHfwiuvtX/5Kmg58SApXw52sdoL9SUDkEylNAZRKo1RRmNiBQDQQzyf+MQD3dQX0lgcpB8crGMKEaFM9JIIvFYrFYs6RQgmAgawT9JYL+xkT4AkHN5jCkDwRzaBoIUgF51+KkeHLv2vfol/DYE9/AF772NNZsvh0VNY3w5BYjOTMfRpMVnCDNhcW0MDLKgfLKavQNrsZNW2/Dlm2fwE1bb8PGLbdiw+ZtWL/pFq+3YZ33dP3mbdi45VZsuuV2bNl2BzZs2Y7u3gHkFxbDYrWBOBWcIwswGAQkpOUgs6gSGTlFqF3Sjk233oOnf/gzfPYrf467du+/EhkZvYm01/75KgH1Vwbqby2grxRwPnUG9TUeQjkjMJAkUGtQvC8IDPeMQAZBFovFYrFUtBBSwWASQV8gqCwN9ZBsfSBNTQNVQZDEg7FiIioeXLPl+3/ypW/jC3/6NJ76zg+xYvVmlFbVISOvGEmefAiCFZwUzpVFMBQEM5KS01CxqBad3X0YWnsTNmzehs233I7Nt9yBzdvuwOZb7sCmrbdh/U23YOXqDWhb2o2SskrExSdCBEDiv+OcWQAZBMSnZiGruAoZOYWobmjB4Lqb8b0f/BRf+7Mf4YGDX/pjVk7eQzQd+JTQF2j6529A/ExTwHCNh/A1I1DZFMbfjEC1FFDvmkDuCspisVgs1jxRsI1jghkfEUgqqLdjaKjXCGbRdBiUGjDIYbCIJmGwhMSDtcq773v4ua986wf49vf/AU9952/QNbAOxRW1yPAmhSazjWFiroGCyGsDLBYbnC434hOSkJyajrSMTCSnpCEuPhHR0TEwmayy7TkRnFsbYTCakZCWg6ziKqRnF6KmoRU9g+vxrb/4e/zFj36GL3/9r1DT1Pld8g99WvCn1QhGrRlMIA1h9JSCztWgeF8Q6G88hFYpqJ4kMNhyUIZAFovFYrFCqNlIBWcLBvUkg77mBwaSCqqsE/QLg6VEVOZyxbU9+rmnXv/G9/4e3/3BT/Hkt3+AZf1rUVJVB09uMVKyi2C1O8CNZuaLjd6/BanYAAbA+WIjTGYbkjPzvWWihahd0oZl/Wvwxa89jb/88b/i20//A/rWbfk5aUOfP/CTw58vAGyjwFNAPaWg4YRAXzMC5Umgr0HxvspB9Y6HCGV3UBaLxWKxWEFoLspEZ5oM+uoe6m+EhNpaQQ/5hkF5MigHwmJSAUIiKs/NLRn4/JN//vaXv/nX+NbTP8GXv/GX6Fm5HhW14prCtNwSOFwJXhhh4GCztS2AyAB7lAvpeaXIyC9DVl4JlrQuQ/fgOjz2+W/gm0//BF/78x9h6/a7/pNEAFSWeSqhTy310yr/bCN1+PMFgLORAgYyKH42k0BfaaDe7qChnBPIIMhisVgs1gwVTLloMOmgFgxqAWGgzWP8JYNaQKgsFQ0WCCUoLPO6vLJ68dpHPvvU5cee+Ca+9PW/xBNPfg8D625GzZI25BSUISOvBPGpWTBZIsBJFJutZiOMRjPciWnILKpEem4RCkqq0LZsBZqX9ePBx76Mz371u/j0l7+NdZvvPEQiDHaSesonBz4t6JOsBX/KRjD+EsBQpoBZNAmAgXQGDWZQvLyZ12w1huHuoCwWi8VizQPNh3RQCYT+SkXl6WAogNBD2msH9UChr6SwLLuoqO/e+w+c3Xfwi/iTL34Ljz/xdazZdCuWtC9HSUUtMvKKkZZbDGdsEgxGMxgM2WwTpOQ8MjoWqTnF8BSUIyOnCNX1LVjaO4SCijrEewrQv34bHnr8K+gbuukXJKaActCTu418Q58c/NSSPzUArKXpw+GDAUC9paCzPSg+mKYwWhAYCPxxKSiLxWKxWHOohQiEgc4Z9LV+UA8UyruLqq0l9AuGcXFJrbfcsXN05wOPY+cDj+O+Tz2OdZtvR1vPIBY3LUVuUYXYcCarAI6YBBiNFohgyI1n2DeSxdJQIhMiHG4kZ+bDU1iOtJwiFJXXoGP5SjR2LEdqTjFcKTlwpWQjJikTnoqaH9J0yJO7mbShTw38tEo/tTqBygFQqww0kBQwk2bWGVQOgfL1gL7WBPobFB/ImsBQj4hgsVgsFos1i1rIQDiTlDDYpFArLfQHhyURERE1fSs3/u3WO3Zh8/Z7sWX7PVi5dgvaugbQ2jWAmiXtyC0qR3puMVKyChCTkAqLzSE7SOa1huzrzQImG/oYYTLbER2biOSsAmQUlCE9RywPbVnah86+1cgrrkRUTCIccalwJnrgjE/9rS0i+nGaDnhK0NMCPnnip1b2qUz+lOmfHP4CAUC1FDCTfK8HTJLZHwQGOyNQLwTOZlMYhkAWi8ViscKs2QBCORT6AkK1pjIzSQn9QaGeYfRyMPTQdDjUKiWVJ4fK9HAKJDa0dO4bWLvl2opVm9EzsA7tXf2oa+rAkrZutPesxOKmpcgvqYInrxhpOcVIzMhFTEIq7FEuCCab90DaKDuQZrMXkqXXrgCj0QKLzQGHOxEJ6TlIyy1Bel4JMnKLUVReg9Zl/ejqX4uyRQ1wON0wmqywRjoR4YxDpCv+uM1m20RTwU4Od0rIk8OeHPi0oE8N/AKBP18AGEgKGEhn0Jk0hbHS9DWBvsZDhLoxDIvFYrFYrDnSbAOhXihUNpXRGkavNykMFAyVcKjWcCaTJg/m1ADRV3nplDQxMTGjc0lb9792dA9iSVs3quuaUVy2CAUlVaht7EB7zxBalw1gUV0L8ksXwZNfirScIqRkFSAxIwdxKR7EJKTCGZsER0wCmz3/7U6EMy4ZMfGpiE3OQEJ6DpKzCpCaU4T03GJk5peisKwadU2d6O5fh2Ur1qK0qh4OpxtERhgMAgSzBWZrxG/tUdFfIzHlU4KdGuQpYU8JfJLVEj85+KnBnxYASvCnlQDq7Qoqh0CtFDDcg+LlEMgpIIvFYrFY14H0fnCHGghnOodQazi9Mi1UgqFybaESDvUCouRM0gZFLVicgMaYuIQ7S8trT1XVNqGorBqZuYVISs1AclomCkqq0NDSjaW9q9HZuwbNHX2obmhDaVU9CkqrkVtciazCMmQWlCIzX8UFMqvdzmbPptVeewWlyC4sR15JFYrKa1FR04i65k50dK9E78pNWD64EfUtXcjILoQtQpzTaTAIEEwWGAXz700W60+JaIAmgU7uSlIHPGXCpwZ8WtCnBD956acc/nylf3L489URNJj5gP5KQfWuB/QFgmrNYWYKgywWi8ViseaZggHCUEOhEgwjSTst1BpFoZUY+oLDQABRDolyUJSvQdRai6gGi5ILnc64PemZuSczcwqQnJYJd1wSohwu2CMdiI6JRWpGLsqqGtDYthydvWvQM7ARfUObsWJoC/pX3Yz+1VsxsPoWDK65BYNrt2Hl2u1YuW47htbdiqH1t2Jo/W0YWn8bVknecDubHTrLXltDE74VQ+tuxcp1t4qvx7XbMLhG9MCabVix6mZ0r9iApvY+lFY1ICU9GxGR0SCDuGbWYDRBMFkgmCz/JVis/0JEG0k20oXU4U4t1VOCnhz21IBPmfiplX2qwZ+y/FOtBFQrAdSzFjDQFDDYpjCh6g4qiUGQxWKxWKwFolBBod71hHrTQl+JoS8w9AWHaoCoTBADhUQJDJWpobJTqVQ6KjWdkQ5ec4io0mqNuDva6f65Mybug2inG/ZIByxWOwSTBQajCUbBDIvVjqjoGMTEJiEuIRUJSelISM5A4hR7RKdMdRKbPctWvuYSUzwTr8eE5AzEJaYiJjYREZFOmMy2CQAkMk5AoMlshWCyXhYEy18TCRtpMuVTm/NXSdplnmrr++TAl09TU3t52qdV8qlM/rTW/6mtAdQLgL5SwFCPhwgEArkUlMVisVis61jBAmGgUBgoGGrBoXJ4vdo6Qy1A9AeJclCUDuQkSFRrSiMlhJk0FQALSDwYLSXxgHURiQez9SR2RGwhcWbaMiJhORGtIKJuIuojo/lus8X2FxZrxJjFGvm+1RYBs8XmPVC2wGg0iQfSBuNUE5s9jz3xWhUmvuCQANAomH8vmKxvC2brr41G01eJ6FYSy0MHiWiV93QFEfWQOG9wKYnzBZtI7CBa5/3/kkNiKWl3+1Qr9dQq95Snfmrr/vTAn6+RELOVAoa7MyjDIIvFYrFY14GChUI9JaRKMJTDobLDXaBgKLcvQNQDiXpmG0pAKKWCWSQeXOaTePBZQmKiUUMiADaTCH9dRNRH4sHtGiLaQESbiegWEoTbiYyfJDLuIKKdoo37yGj6giBYfiSYrYfMZusrgsn6tsls/a1gsvw/o2D+H4PR9Aev/6jhP6hY63o2W699vba0XoO/N5os/yOYLP9PMFk+EEzWy0az5aRgMv/CKJi/T0bT54iMnyIy7vF6N5HxXiL6JBHdRkTbiGgLieWja4hoJZHQTyIkLiXxS5ZGmoTDKhLBsMT7f1lA0xu/ZNLUck+19X5a4KcX/vyVgM40BfSVBPpLA3ktIIvFYrFYrCkKtslMsGmhWmKo1Y1UT1lpIJCoBEUJFv2liAk0WUaaSpPrBrNJPNiU+gWqCQAABiJJREFUA6GUCLYQmZaSeODaT0QriWgdiQe2NxPRNiLhdiLjneIBsHEXkXEvkXE/kfFRIuOnyWj6IhmFr5NReNogmH5iEEw/NxhMvzIIphGDYDpmMJpOGIymFwxG04sGo+klg9H0ssFoPmswml+R+VWvX9Ph173Ws91M96N3m1Dc51Bto2e710PkN0K4ja/t/N2utPQ4X5X5FYPRdFZ8/ZleEl+T5hMGwXTMYDAdMQim/2MQTD83CKa/J6PwPTIK3yAyfonI+Fki458QGQ94ofA+IuMwkfEeEoHwdiLa7v1/uYmI1pKYHPYT0XIi6hT/z2gJiaWl1TQVBvNJGwKlcs9k0l7rJ4c+veAnh79ASkADAUDl+6meQfHcIZTFYrFYLJYuzQYc6gFEvWWlaimiEhT1pol6m9XIQVE+0kJKDeWJobxstIzEMrZaEtvlNxNRG4mpRheJB7T9RDREYvKxnog2EdFWIuFWIuMnvKB4H5Fxn/eg+XEi4+fJaPoKGYU/JaPwbTIK3yWj8H0yCn9NRuGHZBT+lgzC35FB+AkZhH8gg/C/SBD+kQzC/yaD8L8NBtM/GQymny5Q/7Of2xayfxbiff1Mts+fGQymf1FcH4j/mQzCT8kg/JQE4Z+8r6V/JIPwv7yvs78jo/AjMgp/Q0bzX3mh78/ELzNMXyUyfoHI+Gki40HxCw/THiLjTiLj3UT0CRKhb6v39b+eRPAbIjFV7yOxrHoZieWizTQVACtoskxUSgNzvP+PHppM/5Rz/qRh78pRD3LgU4JfoPAXKgD0NxoilLMBGf5YLBaLxWLNGAr1poaBpIe+Skz1QqJWsqgGjv7WKcqTRSlFlK9BVJaYytcbSo1mpOH10nrDChLL3apJhMg6Eg98m4hMrSQeDHeSeHAsrT8cIDF5XE2TULmBxDRlk9ebSSy520Ji0nIzCcLWaRZL8yYtCLdMWHlZaa3bff/ctmkWt588L7+stb2ebXzdrtcitGz3u414frtPE9065VQ6r7zsfx/antzf5GWt7Xzfvl1m6Tm/xeut3tfVJu9rbgOJKfgamroGsJemrgNsI6JWmr4WUGocU+X9fyijyUYx8tJPKfHLpMnUTyr3VBvroAS+OJqsBFCCnnKdXyDQJwc/PfAXzEgITgBZLBaLxWLNugL5FjlQKAxFcqgFiFrlpmqwqAccQ12eqlzHqFy36K8DqlYXVPmap1TSHpmhNj5Da6SG8jbldlqNN5TOUNmvfL6j2m16t5GP+8jQ2F5rmwzFdWq3q23v8bE/tX3OpTNpEpj8badnH5kyZ+nch9pzpNasRf4aViZ58iZPWiWcamWcekDPF/AFC35aDWB8pX961gEGshaQQZDFYrFYLFbIFAgc+gNEvaCoJ0WUQNHfzEMta4GjXogMFiwDsVaSORdWAvBcWlnyG24rgWEurFwHOxfWgqvZcqD3z9fzp/ybqr3O1P4P9IKfP/gLdA1gKKCPAZDFYrFYLNaMNRtw6A8QtcpM9QCjv4RRb+oYKsAM1oGCaTgdagieDTNMzy+gnk37ety+/ka+QE8L+JTQpxf89DaACSUMslgsFovFYs2aZgMQZ1JyOhNwnClMBuNgAXS+eDZB+EYC64UG2XMJ2oHeTz3PuR7Y81XqqTf1m20AZLFYLBaLxZozBVO2FCwo6oXFmYDjbMDlXNgXjM4VBIfLcw3LNzqAzxfrfW59/Z8EA33+4E/P+xyXgbJYLBaLxVpwkh+cBAuHwYCirwOtQOExWM8GdM5XzzXozrXnGnbn2nMNxr4ALhDr+VsHC3yzCX/y91gWi8VisVisBa2ZJIszTRlD5XAB50L1XMPrQvJcg+717mD+Jnpf57MFfSwWi8VisVg3hEIFhuGEyfkEpQvZgRxQM5gzpIcK4EIJevL3hGDhj0GQxWKxWCwWS4fmEhwXmuca9NizB68MxsE9Z8FAni+H4v+UxWKxWCwWixUizTWAsdnh9FxD7UK0nud0Nv9mLBaLxWKxWCzWvNJcQw2bvdDMYrFYLBaLxWKxFqDmGiTYC8ssFovFYrFYLBaLxWKxWCwWi8VisVgsFovFYrFYLBaLxWKxWCwWi8XS1v8H2mVPaZ/HYVk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6" descr="data:image/png;base64,iVBORw0KGgoAAAANSUhEUgAAA4QAAAIeCAYAAADjxMGqAAAgAElEQVR4nOydd1hUZ9r/j5SpDHXoZQowdFBAwAYICEhHuvQ+oEk22TfFbjabZGM2m2ySTWJMsu11N9XNbno22eju/vbNRhMbqFGxhSJSpAoW8v39cWaGAQal6QDen+v6XqefOecAc/nxfs7zMAxBEARBEARBEARBEARBEARBEARBEARBEARBEARBEARBEARBEARBEARBEARBEARBEARBEARBEARBEARBEARBEARBEARBEARBEARBEARBEARBEARBEARBEARBEARBEARBEARBEARBEARBEARBEARBEARBEARBEARBEARBEARBEARBEARBEARBEARBEARBEARBzHWCqqoEa0trP/YPXdnpFxTRGRoe3xm6Iq4zdEVcZ4hqGhoeN2JdiI750BVxnSHL40YdO3wuzbpwdeI7wyLiO0PC4ztDI9gsjUzsXBmb0hkeldIZFpHQmpBZsE3fz4cgCIIgCIIg5jN8G5nMViaTSeRyL3e53FNBuXviKJcrouNTcpOziuDquxgyryB4+ofAw08V/xB4+Gota7JYx7rhKHzHbldon9M/BJ4BofAMCGWXVfNeC8MQELQcAcErEBASicjVaZe8Axb7jL12uYuNTGZrbm5uzjCMob7/iAiCIAiCIAhi1iOXy83cPP0i3L18HnJTeP1R5qb4PxepW4ODk6TDzt75iq298w17R8mQrb3TkK2985Cdg/OQta3jkLWtw5C9g8uQrR273tbeWTNvbeswZG3rMGRj6zhkY+c4ZOfgPCS2cRiytnUcsrVzGrK2cRiytXcasrN3HrKxcxw+t73zkL2jRHUeJ/Z4W8chG/Wynep8qutgj3MasrZ1HBJb2w9Zq/YfeZ3a52CPEVvbs8uq89rZD59LfV4bO/Za1fuIbRxUnz98Lda2Duyxdk5D9o4S1X3aD1lZ27P3b+ekieazHNhnZe/gorlOGzv2Xtl5R83zVN+TnYPz8DNzYJ+v+nlZie1GbNP+TBs7xyF7BxfN/HCcVM/JacRx6vtVXQfs7J1h5+ACewcXODhJYO/gAjt7Z9jaO8HeUQIHR9U6B2fYO0pg7yiBnXofOyfY2TvDXnW8rb0THJwksLVzYtc5usBOdV72eBfY2jnBxtaR/Uz1+eydYaM6FzvPbrexc/xRcy+q3zF7R5d+R2dZu5OLvFEiczsuc/P81F3h+7ybt2+Z1N1nIcMwPH3/vREEQRAEQRCE3nH19XX2DgisVnj57ZHI3Rtt7Z0htraHmZkVeDwT8PkirZiAxxWCyxWCxxVCwBeBx2Pn1cscYz64HIFqPwF4PBMYGnLA5QpgaMCBsREPRkY8cDh8GBvzYWTEBceYD2NjHoyN+ZrjORw+hAJTcIz5EPBFmnMK+CLweSbgcgRsuAIYGHDAUc1zjPngctlt6vOpr9nIiAdjYx44HAGMjLiaz+HxhOx+PKHqOJ7mvoyNeDA05MJYdV71NmNjHvt5qs/l8dh9jY144PNF7GeqrtnYiP1MYyMeuBwBjAy54HAEEAhMYWTIBY8rZO+Jq7oe1fPkcFTPUn2/qnXGRjzNPRkacDTPzNiYPb9AwD4jPl8EgUCkOo59JnyeieaZGBvzta7ZRPNzUN+LoQEHPJ4QfL4IXK5A83ugvj5DQ67meA5HoHl+I+5b/fPgqu5f9TPicYXsfXEF4PNNwOeZsM+cZwIOhw8Ohw9DAw4MDTkwNuaz27nsczcyYp+f+jmy5x/+2al/Z9TPlc8XQSg0g5mZFSytbGFj5/iji9TtpKvCa5ebp08yIxaL9P13SBAEQRAEQRB3EsPg0GUJAYGhf3b38O2yd5RALLaDqaklhEIz9h/oqn9EW1jYwM7eBY5OMtjZS+DoJIeTsyucnF3h6CTXxEWqgLOL24hIZR5wkbhDKvOAROoBJ2c3ODrJ4SxxZ+edXeHs4g5HJ1f2GK31Do5yOLu4wcnFDS4Sd0ikCvZ8UgWcnF0hkSogkXmw1+HsCifVvk7OrnCRKFRxV12LO6QyT/b8qutydnGDROoBmdxT85kuEnfVfblCKvOEk+b65JBIFartbnByZs8pc/WCRKrQfL76vl0k7iPOpZ53kbhDovpsJ2c3SKQKOEvcNXFydoWDo4z9LNXzZK9Btb/MAy4Sher5s9esPq/m56B6Vuzxw58nkSrg4CiDswv7DCRS9lnK5J6an5H250nlnppl9n7Y56/+mTo4yeHs4q65XwdHueYc6mt3kbDXoH7u6p+b+jlJNPsNb1ffm0z1+dr3xP6s2N8NRydXzc9SqroH9b7q42ztnGFpZQczczGEQjMt0RZAKDSDSGQBaxsHuEjdGty9fJ5ydfXy1fcfJkEQBEEQBEHcToyWRcbmhC2P+q+v/2JI5Z5wcJLB2toBlpY2EIvtIXfzgm9ACBYvWYnlUQmIWJWClbFpWBmXhuj4NYhZnYnYhGzEJeUiPjkPCan5SEgrQFJ6IZLXFCMlowQpmSVIzSxFalYZUjPLkJZVhrTscjZZ6mV2XapmXjvs+lT1vlkjt2kfz6ZM6zxax6q2DW/XuoZxjlVHvb/2uTTnyNI6RjWvfX7tz9bcw6h7TR11DWlZZWOuLVXHuTX7an3+iG1a21NHZcQz1tpn5DnKdd5XqvZnal9/lvbyyJ+Z7p/h6Oc/8l7V5xh5zcM/N/X6lMxSpGSWIDmjBMlripGUXojEtAIkpBZgdcpaxCXnIi4pF3FJOViVmIWVsWkIW74KPv6L4Sxxh1hsz/7nB88EAoEpLK1s4OgkHZS7e/1J7uERrO8/VIIgCIIgCIKYUWKTMpIj45K/CVsejYDAJXD39IdEqoDczQt+CxcjZNlKLImIRejyaCxcvBzeAYvh5hUAuYcfpO4+kLh7s3HzHp4fE5+7Js6uXnCQKm57HO/AZ8ylOI6ajrufTAEnuQckbt6Qe/jD0zcIAcHLELo8BiuikxAek4SgsEhIXT0hElmMaFpqbet43c3D+w0XPz+5vv9uCYIgCIIgCGJaZGVlydKyi96KT87G8sjVCFkahUXBy7AwaAlCl0djSUQsFoWugIfPIkjdvODi6gUXdx+4KPzgovCFk6s37GUesJO4wdbFFdZOcoqjFG7eAQhZvhLBSyN0Jmic9TfbJ2jUPGXyCV4agcCwcPiHLINP0BJ4BCyGzCsATm7esJMqYCdxh5PMA3IPX/gFhiEsPBZLI+PhE7AYVmJ79r1SYz7MzKzgJJF3yhU+9zMMY6Tvv2OCIAiCIAiCmDT5FesLcoqVl1IyC5GQmou4xAxERidiRXQCQlfEwMs/GBI3Lzi7ekHi4QcXhR/sJO6wsHGEQGQJY64QBoZcMIwRGMZQFQMKw8De3gm1tetRo6yFUhXteaWyZnharZpXTzXbVdu0ozquurpGE+3t1ZSJpUqJyspqlJVVorCoFBnZeYhNSEHI8pVQ+AfD0c0H9qpKoquHHxaFrsCSiFiVGNqBJzCFiZk1xHYucHb1/MrOxc1b33/PBEEQBEEQBDEhsrKy+DX3bXy5vPZB5JeuR2HZemSvLUdccibCwmPg4bsILnIPuLj7QOLpD3uZB8ys7GDMEaikb4FKfNQSaEQZEUMsWGCEjIxs1NauR1WVckwqK6t1rldvU29Xz2uv07WeMvlUqZ5ndbWSFfYaVsRLSyuQuiYbIcujIPdZBAe5FxxkCsjcfbBw8TKEhq+Cu/dCmIodYGrtBEsHOWxdFJ22cvlaff9tEwRBEARBEMRNKVLe7/jAhsf23vPgdtz74Hb8dMPPUVxxD1bGpcA7YLGWCAbA1skVPIGZlgSS/E08DBYtCsb69ffeUuRI8GZXqqqUmmpuYVEpVsYmwt0vGA5yLziqmpMGLY1A8LKVcHTzgbmDKywcXGHhIEdYZNzP9f03ThAEQRAEQRA6Kau5z2Pjo7888cDGx7Hl8V/j8adfRn5ZLYKWhEPq7gVnV09IvQJg6+IGnsAUw00g9S1XczELYGYmRkVFFaqra25aJdS3AFHGT3WVEjU1tSguKcPK2ATIvNmKoZPcA15+QWy10D8Elk7uiEnOxZYnnsc9Dz76v25ublx9/70TBEEQBEEQhIbqe37q/cSvdp7f8LNfYccLv8WvfvN7rMkrhZd/EJxlCkg8/ODs7gsTc2sMvwuob6ma6zFAUlKKptmodgVKlxCSJM7eVKnEcG1+EYKWRMDJ3ZetFip8sChsBZZFJ2LL48/jsV++gieefQ1bf/7r96WRkTx9/90TBEEQBEEQBFNV9bDLr176Y8NTv34DL//2XTz/6p+QmJ4HV08/OMk9IPVaCBsnOQyNeGCbhupbpOZLGHh6+mDdunsm/I4g5c6noqJq3HWjt7Gd0igRl5gKqfdCOLp6wcXVE76LwpCYkY9fPPc6nntlN55/9c94/OmX32IYxkDff/8EQRAEQRDEXUxWVpb1My/+/tCLr7+NN/78IV7c9WfEJmdCpvCBs9wTUq+FMBPbY7iTGH1L1HzKAvD5IpSUlGmajepbfuZzRstbRUXVTdfpmh8vo/evUdYiO2ctvBaFwsHVG85yD3j4BWJ1Wh5e2PUmdv3hfbz0xjvY/uTzL+j7O4AgCIIgCIK4e+Fs2P7Lvz//6p/x+u6/4eU33kFcSjZk7t7sUBKeARCaWoE6jLmdYRAdHYt16+65pdDczcKoq0o33j7jTW8mg+PJ3UQy3v7K6hoUl5RhYegKOKqkUOGzEMmZhfjtnz/EK797D089/1v8dONj9+j7i4AgCIIgCIK4C6m65+Fnn3zuNTz3yp/wm9feQlJGPuQKHzi7esLFwx98oTmoiejtF0Kp1BW1tev1Ll2zORNttjme5E1F9GYiVVVKlJdXImhphKZSqPBZiKzCKvzh7U+x4/nf4pHtT18tq/7JEn1/HxAEQRAEQRB3Ef7By1K2P/USnnz2NfzqN39EdlEV3L0D4Cz3hMQzAHwTksE7EwMYG/Owdm0hlMpavYvXbM148qdP2ZucFFYhcEk4HFy94SL3hKd/MCrveRi/f/NjbHn8efzkkZ83RKcXWen7e4EgCIIgCIK4CxCJHMRWTm4XYtPW4mdPv4Ky2p/Cd1EonGQKSL0WQmgqJhm8o2GwbFn4hJqNzvfoeqdPW/Zms/jdSgrLyirgF7wUDq5ekLh6wS94GR7Z/jR+89pbeGjrDlStf+gNfX83EARBEARBEHcBdi4eL1s4usPMXo6IuDQsj14NF7kHpJ4BMLd2IBnUgxDa2TneZR3LDAuetvzpkr7R2+dqqquUKCgshrt/MBzlnpArfLF0ZTwef/plbH/yBSjv24jM/KpYfX8/EARBEARBEPMYO2f5YisntxsWjm4QO7kjZEUMFN4LIXH3ha2LG6jzGH3EEAYGxsjMzEZNzbpZIGt3phI4WvrGEyldlcK5GmV1DdIysuHiEQAnuQcUPouQklWIR598AbX3b0JuSc0hhgatJwiCIAiCIG4XTnKPjy3spBBZO8E3eBmCl0bCWe4BZ4UfjIz5oAHn9RUGgYGLJ9xstLq6BrW196C2dr0mVdU1ehe9WwngfKn2TUsKlTUIj46Hg6sPJK5eCAhZjpKqn+Cen25BTpESyWsKKvT9PUEQBEEQBEHMQ2QK7xU2DhKILGxh4yDD8ugEyBQ+kHr6w8TcBtRUVJ9ZAHNza1RUVN2y2Wht7XoUF5dgxYpw+Pr5wc/PHytXRqG0tFyvFcbRwqdrOloG70Y5rKysRllZBbwDw+Ag84S790KEr0pCaeW9yF5bjsQ1a085OTnx9f19QRAEQRAEQcwzXBVefzE1E4MvMENA8DIEhobDxc0LdhJ3UFPR2RADJCWl3nQIipqa9UhNTYONjTVEIiGsLM0hFlvA0tIcEhdnZGXdmWan2nIzGQGksFFW1yB1TRac3P3g4uqJgMXLsTo1G+mZhYhNykRUXHKhvr8vCIIgCIIgiHmExN3dy8FJco3HFcLaxgERq5IhU/hC4uEPntAc1FR0NoSBl5ffuM1Glcpa5OauhaWlBaysLGBvbwd7Wxs4OdpBLpfCxcUZclcZiopKUH0bmo/qkrybSd9oQaSMTFVVNQLDwuEgY98lXBIRh1XxqYiISkBEbNJ/GIYx0Pf3BkEQBEEQBDFPcPP2edLU1BIcjgCePoEIXR4DZ1cv6khmVmUBBAJTlJSU6Ww2WlOzHgEBC2FmJoKdnR1sHD3hEJABa580OEs94OWpgKurHFEro+5401F9y9VcTHV1DdZk5cJZ4QcXVy8ELV2J0GVRWBwajtDlUT8uXxkbpO/vDYIgCIIgCGJ+wJPI3U8JBKYQiSywIjoJHj6BcPHwg8DEElQdnE1hEBMTN6bZKDu4eSVcXJxhY20FGzsJHJauh8mSTeCFboFdqBK+vl7w8fVGSGjItIevqKgY2xyUxG/mU1VZjYWhK+Ag84DvojAsXhYNP/9g+C0MQciKlU/p+4uDIAiCIAiCmAfIFN4rrG0dweeZwNFJjohVKZC4esFB7oEFC4xngQRRtIVQJnPTKYSlpeVwdnaCrbUl7CV+sIx4HIx0NThuSZAkPI2AwFAsXBiApUuXTkn8xlum3L4oq2uQmLIGjq7ecPXwQ2h4LDy9AiB39UJA8JI6hgky1vf3B0EQBEEQBDHHcfP0fsLUzAo8nhALg5cjeMlKuLj70CD0szIG4HD4yM8vHPMeYFWVEp6eHrAWW8DewRHmi++FWfgTcIx/Gt6xDyBkcRAWBS5CdEwMqqpu/Q6hLkEZr+MYfYvTfE1lZTWKS8rg7hcMJ5kHQpZFw9svGM4urlB4BdwICgry0/f3B0EQBEEQBDG3MZDI3L82EZrBRGSB5SsT4OUXDGd3H3B4IlBz0dkYBsuXR4zpXKa6ugbx8athZWUBRwcbOMs94ba0AN7hBVgUtBiBgYsQGBiEnJy8mzYZ1Za88cSPOoS5c1FW1yAsPBr2UgUCgpfBL3AprG0c4Cxxg++iIKW+v0AIgiAIgiCIOYyzs7ODvYNLL5cjgJXYHitj0yBT+MJBRs1FZ28Y2Ns7Q6msHSNy5eWVCA4OhlhsBSdHW7hKHeHpIYeXpwd8fHyxenXCCKmjjmBmf5TVNUhMzYCDqxc8fAIRsiwG1tYOsLSyg5fvwt/r+zuEIAiCIAiCmMO4evhE2do5gcsRQCb3Qnh0MlzcvCG2l4Cqg7M1hjAwMEZWVs6I3kLVQlhaWo6oqGh4eCggk0ng7u6OwKBAJCenoKysAuXllRoh1BZDbVHUnlL0m6oqJdYWFEHqFQCZwhdLwuNha+8CS0sbuCm8DzIMY6jv7xGCIAiCIAhijuLm5bPOzFwMYyMefPxDELYiFi5u3hBZ2IDeH5zNYRAcHDqm2Wh5eaVG+oqKSpCdnYucnDwUF5eivLxCs228aiBJ4OyL+ufqHRgGJ7knwsLj4Cxxh5mpFSQy9zYHBwexvr9HCIIgCIIgiDmKXOH9jEhkAQ6Hj6DQSASGRsDZzRs8gRmoQjibswAWFtaaCtJouSsrq0BpKSuA6pSXV2qqg2rRIAG8PdF+zjNxXFWVEouXRcJeqkDI8hjI3LwhEJjC0Uk65OLm463v7xGCIAiCIAhijuKq8HpLJLKAQCDCssgE+C1aAidXLxgZC0AD0s/2GCAlJW3MEBQ3kzxdHcdQ7pzwjT6H9nnUy+p12vPK6hqER8fDTqpA8JKV8PAJhInQDHb2znDz9I3U9/cIQRAEQRAEMUeRuXt8YWJiDj5fhPDoZHgHhMBB5gEDQy4J4awPAx8ff6xbN1YIbzaGoL5laq5ltPzpkrjR27TlbiZSXa3EqtXJsJd6IDA0HD7+IeDzRbC1c4LCyzdd398jBEEQBEEQxBxF5ubxX6HQDCKRBSJXpcLTLxj2UoWqh1ESwtmdBRAKzVBSUq5zGAltiSERnJr06arY6SPVVUokpqyBvcwDixYvh9/CMPB4QljbOMDN2y9f398jBEEQBEEQxBzFReZ2kM8XQSg0Q0RMKjz9gmAncZ8FskOZWBisWhU/otkoieCt5W+85pmzRQB1CWFyWibsZR5YGLwc/oFLweOZwFJsC4WnT7G+v0cIgiAIgiCIOYpE5n6QxzOBSGSBlXFr4OkXDDuJ2ywQHcpEhVAud9cMP0EyqFsAtQVvtsneRFJVpUTqmiyNEC4KXgGBQARLSxsSQoIgCIIgCGLqSGSKgwKBKUQiC0THZ5AQzrkYgMMRID+/ENXVNbccbH460bfYTbYCqGt+LsrgaCFcFLICixaHQyAQwcLSmoSQIAiCIAiCmDouUreDXK4QpqaWiIrPgJf/Yti5kBDqN4aY3PubDJYtC0dt7XqtyuDMC1x1dQ2Uylq9C5+u6p+u+fkUbSEMDI1AYEgEeDwhLK2oyShBEARBEAQxDSQy94N8VZPR2MQcEsJZEGNjHoRCE4hEIpiYjIzudSYQi8VwdXWFTCYbN1Kp7mWpVAapVKozEol6KoG3tzcSEhJRVaVEVZVSL9I3X4VvMkIYFBaJwJAIcDkCWIntSAgJgiAIgiCIqSORuR/k80UwM7NCXHIevPwXw5aEUC9ZsMAIQqEJLC0tYWVlBbF4OKOXxWIrWFuLYW0tho2NNcRiK1haWsDKyhJWVpYQi9loz7PnUa+z0qyzth7O8LlHfo5YbAUzM1OYmJhg4cJFWpXIO9P8826PthAGL4lCUOhKcIz5sKJOZQiCIAiCIIjpoO5lVCSyQHxyHrwDQkgI9RSBwEQjfpaWlhrBYwXRUiOKVlYjZXBkbGBjYw1bW5sxsbEZOR0Z6zH7acfOzhY2NtawtLSAQCBASEjojDUf1a4A6lu8ZlPKyiq0hLAaqelZsJN5YPHSaIQsWwUOh09NRgmCIAiCIIjp4SJj3yEUCEyxOiUf3gGhJIR3PIYwMuLCysoS1tZiWFlZws7ODlKpVNO8Uy6X37Q56O2MVCqFi4uLRgjNzc1haWmJ3Ny1M9p0VN8CNpMSV1ZWMULoJrpOe1k9X1ZWgaqqaqSkZ8FOqkDI8hiELo+FsTEPFtTLKEEQBEEQBDEd1J3KmJiYI3lNCXwXhZEQ6kEI+XyhqumnGPb29vD09ISPjw+8vb1nTVxdXWFhwQqhUChEdPQq1NSsm1QVUD0dLYFzWQi1xU2XzI23bjKpqhwWwqUR8VgWkQBjYx4srUgICYIgCIIgiGngJJWz4xCaWiF4STTcvQNpYHo9CKGJiSns7OxgbW0NFxcXjYR5eXlppuqMtzzZ6ejcbH/1vLU1K61CoRArV0ahpmb9pKp/c1H8dFXw7nQq1UIo84B3QCg8fRfD2JgHM3MxCSFBEARBEAQxdZwksoNcnglMLWxgbuMIB7kX7KUes0CS7qYYQigUwcHBHvb29nB0dISPjw98fX3h6+urmR+9TntZ137a+4x3vtHRdZx6XiqVYuHChUhPT4eHhwfi4uJ1vkc4WvzmkgTOdGVvZoUwE/ZyL1g7yiCysAVfYA6RqSUJIUEQBEEQhJ4wmAWZNtpCKHaQwNHVG/ZSxSyQpLsp7DuEdnZ2kEgkkEolcHFxgaurK9zc3GZFpFIpFAoFampqsGnTJuTm5qKgoGhMT6P6FrrZWuGbSSG0dXaFudgBfIEZTM1ICAmCIAiCIO40hvq+AC0MmWmKoZNEdpDDFVKFUO8xhKmpOVxd5QgKCkRg4CL4+HhrxWfUsvZ6nwnuN3bZ2/tmxwxv8/X1RWZmJjZt2oQHH3wQVVXVs1oGdUnVfBFCsYMUIgsb8AVmVCEkCIIgiHmGuupjqDWlzL4YqX5exgzD8PQY7euYshS6yNwPCoVmEJlaIXR5HBS+QfQOoZ6yYIERrK1t4O/vh6VLl2D58mVjsmzZ2HW6snTpUixZEqZJWFgYwsJCVfOhY+bZ5dARy+p9liwJQ2hoKMLDVyAnJweVlewYhOrmoLNJBvUtbrdXCNl3CP2DlsFv0VLweCYwt7AmISQIgiCIOYB2Ez8jVYxV4WjFiBkrhZTZF8bPzy8mJSX5d6nJSbuLiop2V1VV7c7Nzd2dk5O1Oz8/d3dJUdHuoqL83Wtzc3fn5ubszs3N2Z2Tk7U7Jydnd25Ozu6cLHaeTdbwNCtnODnscWtzc3cXFRXuLioq2l2jrNp9/3337c5KW7M7auXKN+zs7HxU18RV/Q4Za0X9u3bT5qUSlRAKhWZIz66AX+AS6mVUzxEKTeHg4AipVAa53FUrcs28q6vruPNSqRx+fv4IC1uC0NBQhISEjpiOnh+d0fuFhIQgNDQMERGRyMnJQ0VF9R2VQHV1724Qv1sKoVSB8OhkrFyVDiMjLsTW9iSEBEEQBDFLUUudWv44zAy980Xon7KSksf/9/ev4/NPPsLFlmZ0XW7HV59/hj1vv4kvPv0YX//7nzj43X4cPXwQx4/V4Vj9URyrP4L6OjZHjxxC3dEjqDt6GMfqj+L4sTrUHT2M+qNHcfTwERyrO4pj9XWorzuCY/V1OHG8HocPfoumHy4AAI4eOoSdL72Ihx76nw0TuFwDZlgWjZiRzUwNJDL3gzyeCQQCUySvKYbvIhJC/ccQDGOIBQuMYWDAmXQYZgFcXGSoqVmHqiolKiurJxmlKsPrqqqUUCprNZVBqvrpTwiXr0xEZEyaatgJGpieIAiCIGYLo6uA6oqfNkKGYawXhSwKDgryWVlRUVF17733boiIiHgoPSXlwdLi0l0P/fTBv65fv27PulrlHqWyck91ZYUqZXuqq8v2VFdW7KnUrGPnKyvLVKnQmerKyuHlirJRx7BRqlNRuqeyopTdr6JsT0VFxZ7KCvY62GN1HF9RtqeiomxPWVnpnoqy0uH9KoZTUaa1T0XZngrtqfqYMna/EceUqedLVcsVeyq0zjt8DZVstJ+F6rrZe6vco6ysZlOtHJ5Xr1cq96xTVu+pVVbuUSor99QqK/esq1XuqVUOZ31t7V9qlco969fXvP3o9q11L//mefz+t6/jb3/9Cz768G/4/W9fx86Xf4M3du3EHxPzeW4AACAASURBVH//W/xp9x/x9lt/wnvvvo1333kL7737Nt57923seY9dVq/b8947+Mued0fst+e9tzXL777zFt55+038+U//i/fefRuff/Yp3nrzT3j+uV/h5ZdePHXv+vW/S09NfXjTpg0PPf74Yz9dvTp2dVhY2LLIyMhghmGsGIYRjPo91K5IG6qFUCSyQEpGKY1DOKtiOMUYwNCQg+zsPFRX18yJQeNHVwHVIkRCqBbCqhFCGB6VDI4xnwamJwiCIIhZgPa7fupqoLr6InCysfGPj48vLi4u3rl9+5avn3ji58ffeH1X65t/3t3xyccfDuzb+9WNb/d/c/27A/uvn/r+JM6dOYtzZ8/g/LkGXDh/ls25M7hw/ix+uHAOjT+cww8XzmnmG384j8YfzuOHH86jsfH8iHXs/Dmt+fNoaryApqYLaG76Ac1NjWhpbkRLUyMuNjfhUksTWpub2HUtTbjY0oSLLS24dLEVly62oLWlGZdaW9B6sVmVFrRebMGl1hbVvo242NKMixeb2anqHC3NTWhq/AGNjReGr1d1DxfOs/d2/txZnD/H3vfZM6dx9kwDGk6fwtkzp3Gm4RSb06dxtuEMGk6rlhtOqqanceZ0A06fOo2GUyfRcPokTp08idMnT+H0yZM4c/q05tgzpxs0OXvmDM6dOYPzZ8/h/FnV9aiu48K5szh35gzONZzF2YYzONtwBucazuDsmdM4f5a9thMnjrHVP1U17/uTJ3Dq1Pc4+f0JfP/9cZw4Xo+TJ47j5PfHcfLEMXyvyonj9ThxfHh6/FidZtv3J+px8vvj+P7746rKYh3q647iWP1R1NWxFUW2unhYU208+f1xHDr43fX93/zf9f/7v/937Yu/f3b5ow8/aPvLnndbX33lpfrnnnv2P/feu/65ksLCkoAA70UMK4NqjCQy94N8vggmJuYqIaQK4fwIg5CQMNTWTmycwPGGjKDq3+1NaWn5Tdep5ysrqpCSngk7qQIrohIRHpVCFUKCIAiCmCUYMloSGBQUJJDJZCH5+Xlbf/bo9q/feO3V3i8+++Rafd1RXDh/Fq0tzbjYzEpWW2sr2lovoa31Ejra2tHWdgmXLl1CW9sltLa2orW1FZcuteJSq2q9apt6v/a2S2hra9OkXRX2HKp17eptlzTz6u3tbe1oa29He3uH1v7taGtrYz+7tRXt7e2ade1tbejoUC9fGrF/e3s72tq1z6G+5ja0XRr+zEuXhu/tYksLWpqbcfHiRbS0tODixRa0tIxNc3MzO6+etjSrws43N+tIUxOam9TLLaO2sdOmpiY0NTXhYnMLWpqGtzeptzc3oam5CY2NjWj+oREtTcPHNDU1qfZtZJcbG9GsuaYWrfM0ac7bovrMxsZGzVT784Y/X33M8Gc1NjZqjmtqatQ8k6amJjQ3qu6huQUXL17U/K50tLWjo60dF5ua0XDqJA4c+O+1jz/6oOvpHb/4srBw7f0ymSyAYRiBk1R+UCg0ZZuMZpRQhXDeZAHEYltNk099VwDnkwiqJa20tHyM0Gmv0zXVlfGOH08I2QphCoyMuNSpDEEQBEHoEXVF0IBhGCY9PdoqPjY298EHH3j/D7//3ZWv//P/0NBwCi2qKppaYi61tqL9Uhsud3Si+3IXerq70dfdi/6ePvT29qK3txd9ff3o759crly5onOdOqO39fX1sdNxzqfZ3tenyejlvj72mtXrNfO9far76Bs3vTfZNjq6Pncmju3t62Wvo7cXfd09Ws9/7PX397JR76O9X29vr+Z+tLffKj09PSOm7Hwvuru70dPTg56eHs18d3e3Jl1dXejq6hqev9yFro7L6OzoRHtHB9ra2tHa2ooWlQg3NTahpaUZF1tb0d5+Ca0Xm3Hy++P4++ef9j37zDN/dZG5NZiYmMPExBzJa0qoQjhvYogFCwyRmrpmxODx6grgnRbBsrK53fxTl8TpkrfblcqKKiSnkRASBEEQxGxAu6dQxtbWVpiampqz4ZGHv/z0k4/w/Yl6tF5sxsWWFjQ1/oCWlhZcvnwZfX39GBgYwNXBQVwdHMTg4CAGrlzBwJUruNJ/BVe0xGWyAqRLNiYrJ5MRmPHWqSVGV7SFZrTwTGTbeOdSi9F00tPdje6ubnSrREtX1NsvX76syXj73mq79n5dEzjnrc414n66usbI5uXLl9HR0YHW1lY0NrLVzLa2VlzubENLcyMiVsZAZGIOU1NLpFCFcJ6Fga/vQp3NRkkEx6/4zcZU6BBCYyMezC3EJIQEQRAEcQcxYLSah0ZHRy8uKSr6w4cf/BXnzzWgra1V1cyvER0dHawAXr2KwcFB9Pf3o7e3VyMxE5WGOx1dlSjt9TeTvJlIT0/PpKujdzLjVV11VWEnWtW91bGjt+v6j4Cenh509/SgR+v3q7OzE52dnZrfM/Znxgpia2srGpsacbGlCbHxCRAKTMHniZCUTr2Mzq8sgEhkwVaYKu/MUBGzRe4mUukbXeXTt/TdXAgrxwghl8OHWGxHQkgQBEEQdwi1DDIMwzBlJYWVz/7qmbMNp06h7VIrmpoa0dj4A7q6ujCoksDe3l50dXVp/mGu/ke5diVQLRcDAwMUVW7cuIEbN25gaGiIcpOon9PoXL9+HdevX8fVq1cxMDCA/v5+9PT0jPiPCLWAt7Vdwqo4lRDyRdRkdF5mAeLiElBTs25ei+BEKn+zXfp0paSkbFwh5HGF1KkMQRAEQdwh1B3HMIsWLbLOy8t5/t23/zzQ2tKC5sYmnD1zFu3t7Wwz0IEBdHZ2oqOjA5cvX9ZUvHRJn3a1iTKcq1evaqSGMvmMFkRtgbx69Sr6+vrQ3d2tEcP4hGSYUJPReRwGbm4eMy6E6qag+pZBXRU/Xdv0nZKSMo3cjZY97eno/TRCWD5SCCNj0mjYCYIgCIK4Q2gqgwqFwvGhh/7n4//8v3/jUmsrTp86hXPnzqG/vx+Dg4Po7OxEe3s7uru7x0igviVrrkXfUjUfoy2I169fx+DgILq6uhAbn0hCOK9jAC5XiIKCohkdVH42VP/0LXja09FCp0vyppPRQqh+h9CKKoQEQRAEcVvRyKCHh4fDAz+559P933yN1pYWHK87hpbmFly7dg29vb0aESQJnJlcu3ZtRPNHyu0RxOvXr7MVQqEZ28soCeE8DYPw8JWTrhKqq4D6Fr/xJHCmxXB0BW880dNHyssrkZyWMaJCyOUIYEG9jBIEQRDEbUPdmygTFBRk/9CDP/38uwP70dz0A+qOHkVHeweuXbuGjg52DL/+/n6SwBmI+hkODg7qXZjulqxOTIVQwI5DSBXC+RoGTk5SVFfXTEkG76QU3k7hu1VzzttV3bsdQrhyVTp4PCEsLEkICYIgCOJ2YaSaCh544L6393/zNVqamnH40CF0dLAy2N7ejsuXL5MI3iYx1Lco3S2JS0iCiYk5zMyskJJRSkI4L2MIQ0MusrNzUVWlnHUSeKeagepb6mZSCCNiUsHjCugdQoIgCIK4TagHnWeSk5Mf/vijD663tV7E4UOHcan1Eq5evYq2tjZ0dXVpenLUt0DNx1y7dg3Xr1/XTCm3J6sTUyBUNRlNWkPDTszfMAgJWTJus9H59i6gvgXudgvhiqhkGBvzaNgJgiAIgrgNGDCsEDJZWVmrXn9tV3vbxVbUHTmKC+cv4Oq1q2hvb2eHlxgc1Ls0zeeoexslIbxzQpiSSRXC+ZsFEIvtNGMRqquAd1oGZ7o5aEnJ7GveeSeEMDwqWdVklCqEBEEQBDGTaGSQYRirR7dv+9eZ0yfRcOo0jtcfw8DAgGY4CZLBmc14A7LrW5buhsQnJkMgMGWFkJqMzuMYYsECQ6SmpqOqSqmX9wFnQgL1LWa3O8XF4whhWSWSUlkhXBGVhGWRieBwBLASUy+jBEEQBDGTGKhimJ2d/dPPP/scF5ubcfDgQXSrBpXv6OigJqIznOvXr2OmuH79OvVOOskkJKZCIDBlh52gCuE8DwN//4WoqamdM5XAuVYBHC10ugSvuHjyKdMSwuUrE7Eimm0ySp3KEARBEMTMoakOyuVyxcsvv3zhXMNZHDtahwsXLqD/Sj/a29s1lSvK9DM4OIgbN26gqakJ//73v7F3717s27dPk7179+Lrr7/GkSNHcPjw4ZvmyJEj+OGHH0aMs0eZWNRNRoVCMySvoV5G53cWQCSy0DRBnM3vAupb7MaTvdGZquBNVwjDo1NgZMilcQgJgiAIYgZRDzNhVFZSsm3f3r1o+qERhw8eQm9vLzo7O9HT00PVwRnKwMAAbty4gX379mHt2rVISUlBWloa0tPTNUlJSUF+fj42bdqEzZs3Y9OmTeNm48aN2Lx5M/7yl7/oXbDmWlYnpkAoMIVIZEFNRu+KLEB8fAKqq2tmnQjqW/hmopJ3p4QwIiYVXI4AVtSpDEEQBEHMGAYMwzCWlpbOzz//7IWzZxpw9PAR/HD+Avp6+9DZ2YkrV65QhXCGcu3aNVy+fBn3338/YmNjkZeXh5ycHOTk5CA7OxvZ2dnIyspCbm4uHn74YTz22GPYtm3bTbN161Zs2LAB33//vab5KOXWSUxJBZ8ngkBgqhqYnnoZnd9h4O7uOXUhnCkBnAXCNxvFbzJCyOHwYUmdyhAEQRDEjGHMMAyTmppc8eHf3kdzUyMOfvsduru70dnZid7eXhLCGcz169dx+fJl3HfffYiKikJmZiYyMjLGJD09HUqlEtu3b8eWLVuwefPmcfPII4/gkUcewYkTJ0gIb5GrV6/ik8+/xM+ffAaLgkIhFJqBxzOZxrATxlhgwMUCAw5ltmeBEfgCUxQUFKOyshrl5VXjpBJlml5I2fky9fyko6omllWgtPROpnzEcklpBUpKy1FSoor2/B1Msfa8SviKikpRVFQ67nJZacVIIYxOBZfDp15GCYIgCGKGUL8/KNi6ddO+Y/VHcfxYHU6dOoW+vj50dHTgypUr1Fx0BqN+f/DLL79EQUEB0tPTkZaWNiZJSUnIy8vDhg0bsHnzZmzcuHFMNmzYgE2bNmHr1q147733cO3aNepY5hb5/uRpZOSVIzohG26efuDxTLTeIZyMEBrCwJAHDt8CXMqcCIdnAQMjEWJik7DungdQpVyvO9WqKNejsno9KqvXqabaWTdO1qOyah0qqtZppsOpvU1RnbuyVjMt15maKWTscWUVN9+mK+WqjF5fUlKhEUC1BGovFxWVorS0Akkpw0IYGZMGLg1MTxAEQRAzhiHDMMzChQsXv7pzZ39zUyMOHNivGXy+q6tL7wI1HzM4OIihoSGcPn0a//jHP/Dpp5/i008/xWeffaaJevnrr7/GgQMHsH//fp05ePAgTp06hevXr+PHH3+ksQtvJYSnzuDBzb/A/RuewsLgpeByhawQZky+UxkOzwIGBtwhAwODAQMDwyuUGU//TGfBAoN+Ryfn/vz8gv6cnJwJJzsn50p2Ts6VHK2prmRnj072HUuWjvksrUz6fFnDGb08NlmqaC9rrx+7XFRcirKKGhQVjZXA0UKYmKI9DiHbqYy5BfUyShAEQRAzgRHDMExmZub/fPi3v/144dx5HD50CH197LuDfX19VB28Denv78fg4OCMDTmhhmTw1mk4dwHbnnwBFes3ICAwDBwOHyKR5aQ7lVmwwBhcvgUYZkGbWCz+t3GqAsY53uAU+4FTsRAcZSC464LAXR9MmcWxfygK7luTKXciW5LgtjERbg+vhtsDcXBdFwPXikidVcGbCeHKVengcYWwtKIKIUEQBEFMF/XYgwb333/fh0cOHUJ9XT1OnzqN/r4+XL58We/iNN8zkfcyBwcH9S5R8yn1J06ipPoniFq9BgovP3C5ArZTmUk2GR0WQoM2sVj8L+Mcb3DKA1jReDAMvI3LwNu2ArxHwymzOOaPx0DxXBblTuTZLCh2ZMD9iTS4b02G20PxcF0XMwEhLB8hhJExaTAy4tI4hARBEAQxAxgwDMOIxWL7nz/22JlzZ8/gwIH9aG5uQXd3N7q6uqg6OEuE8fp1GnR+5oTwexRV3oOIuFQovP0hFJpCIJj8O4RaQtgpFov/xSn2Y2Vww1LwHosAb0cU+M+uAv/XsZRZHrfX18LjjQLK7c7rBVC8kgfF89lwf2oNK4UPxN1aCEvKxzQZNTbmwcxcTEJIEARBENPEkGEYJjYhIfyFXz/ffuHcOezfvx8dnZfR1dWF3t5eEsJZkqtXr5IQzqQQVt2LyPg0KLz8weeZwNTUEqmZU2syumCBYZdYLP4Xp2IhWxl8LAL8X8WA/1I8BK8lQvDbJMosj9Of8uD5ThnldufNUnj8sQger+WzUvhEGtweXo2i4jIUFpagsLDkJkK4ZkQvoxxj6mWUIAiCIGYCI4ZhmIS4OOW777w5cPr0KRw6dBC9qrEH+/v7SQhnSdQ9k+pbpuZD1EIYoRZCvggmJuZTfofQwMCoVywW/4ujDGSbie6IYmXwt8kQ/CkNgrfSKbM8Vu/mwPODKsrtzl8r4flOOTz+WMRWCndkwG1jIoqKSkcIoXpenZJRQhgelQIuRwBLK1sSQoIgCIKYJgYMwzA5OVnP7PvqCxw7dgz19cfQ399Pw03MsgwMDFCHMTMshJFxaVB4+4PHFUIkspiyEBoZcfrFYvG/uOuCwNu2AvxnV7GVwT+lQfheBoTvZ1JmeUzez4LHZ9Xw+ryGcjvziZKVwjdL2eajz2bBfUuSTgkcKYRlYyqExsY8qhASBEEQxDRRdyhjWFZW8r/fHvgGR48ewcmTp9Db24vOzk6SwVmU/v5+XL16Ve8yNR/CvkN4LyLUQsgTwtxcPGUh5HB4g2Kx+N/c9cHgPRoO/q9j2aaIb6WzwvFBNmUOxPmzcnh9sY5yO/N5DVspfKcMHm8UQPFcFty3Jk9MCJO1KoTRKTA24lGFkCAIgiCmiYFqKti8eeP/nT93BkePHsG5c+fQ29uLrq4uDA4O6l2EKMMZGBjQu0zNh6iFMDKeFUKhwBQikYWqUxkSwrs14o8L9C9M8z3jCGFhUSkKCopHpLCwRDMtKS5DgpYQRsZQhZAgCIIgZgK1EPLi42L+88yOp/D+nvfQeukSenp67uoeRgcHB2+rDA8MDGgy2WP1LVPzIfUnvkdBxXqEx6bCw9sfAoEphMKpv0PI4fCuWVlZ/ZeEcG7H5IMceHxRo39pms8ZTwgLxwqhdoqLy5CQnD6iySiXw4eV2I6EkCAIgiCmgQHDMExGRoZ7xIoVx+JjovHaqzvR1dWF7u5udHd333VCODQ0BADo6+tDX18ffhwawo0bN2bk3BMZb3AimWyz0Rs3bmiibxGbLak7dgL5ZbVYHpMEd09f8Pki1TuEU6sQGhkZ37CysjpAQjj340LNRvUkhCW3EMLSkUIYo+pl1ILGISQIgiCI6WDAMAxTVFS0JCUx4YeSogK8/fab6Opixx/s6em5a4RwcHAQP/74Iw4fPoyf//xxlJWVoaKiAo8//gS+++4ghoaGMDg4+WcxMDCAvr4+zZiO6ly+fFkT7fXa+6mlXHu79npdGb2vOurhQ0gKVUJYfwI5RdVYEhkPucKbrRAKzJA8ZSHkkBDOk1h/XKh/aZrPmSkhpGEnCIIgCGJGMGAYhlmzZk3YYz/72YXjx+rwzTf/RVtb210lhGoZ/Nvf/oolYWHw8fFDSNgShEdEInxFBBITk/HXv36AoaGhCT+P/v5+9Pf3a+Svr69vxPrRUVckb7ZNO729vejt7dW5Tdd5+vr60NHRgZ6eHly/TgPcH6k7hsyCcoSsWAVXhQ94PBN22IkpjkMoEJiQEM6TmHyQA88vavUvTvM1M1gh5HIF1GSUIAiCIKaJAcMwzOrVq8OeeuqJC+fOnMaB/fvR0dFxVwkhABw+fBhLwpbAw8MDwaFLERyyAssi4rEqdjWiomKQnpGBQwcPAcCEm36qZXBgYABNTU347rvv8N133+HgwYM4ePAgDh06pJkePnwYhw4dGjfq/UavO3jwoOa82ufWXnfgwAGcOsX2HNvR0YG+vj4Swrp6pOcVY9HSlXD18Jn2OIRCgcl1Kyur/SSE8yOSzyr0L07zNeMIYUFhCfLzi0ZIYH5+kWZdcVEpEpKGhXBFVAo4xnyISQgJgiAIYloYMAzDxMTEhD311OMXGk6dxP5vvkFnZ+eIZob6FrbbGfX7eL94agecnFywMDAQHj5LIQ3Mh1tQNhYtXY3YuNWIionGCy++gBs3ruPatWu3PG9/fz8uX76Mq1ev4ttvv0Vubi6WLVuGmJgYrFq1SpPo6OgR62JiYjTroqKiEB0djejoaERFRY1YVq/T3rZy5UrNvHo5MjISy5cvR2RkJHbv3q1ppnr16tW7WgoP19UjJbsQ/qHhbJNR1TuEqZllUxNCoeiGlZXVtySE8yM21Gz0zguhlgDqSlFRCVYnpWkJYTKMjbkQW9uTEBIEQRDENDBgGIZZtmxZ2I4dT2qE8LLqvbO+vr55L4TXrl1Dd3c3KiurIZXJERgcBK+gNRCF3Q+edCm8I7MQn5SK2Ng4bNy0CV1dl/Hjjz/e8ry9vb3o7+9Hd3c3HnjgAQQGBqK4uBgVFRUoKytDaWmpJsXFxSPmS0rY5aKiIs224uJiFBUVoqSkBMXFxSgsLFStK0JBQQEKCwtRWFiIgoICFBQUaNar59XiePLkSU3vsXezEB6qq0NiRh78Fi+D1NUDQqEZOw7hFJuMmplZwNra+igJ4fyI6ENqNjrbhTA8OgVGRlxqMkoQBEEQ08SAYRgmNDQ07OkdT10403AKBw58g+7ubs17b3eDEPb09GD9+nsgd3NH2JJlWJK8HvyADDD2gQhZVYS07BwkJ6Vi27bt6OnqxtDQ0C3Pq35nsLW1Fffddx+Kiorws5/9DNu3b8f27duxbds2bN26Fdu2bcOWLVuwbds2bNu2DZs3b8HWrduwbduj2Lx5MzZv3oytW7di69atquWt2LJlCzZu3IhNmzZh06ZN2LBhAzZu3IiNGzdiw4bN2LBhEzZu3IRHHnkEGzduxObNm3HfffchNTUVhw8fRmdnJwnhkTokrMmFd1AYpG6e4HAEEAhMVZ3KLJm0EJqbW0IsFteTEM6fSD+v1L88zcfcRAjXri3E2rWFI0RQva6ocKQQRq5KU71DSAPTEwRBEMR0MGAYhvH39w/bseOpCw2nT+LAgQPo6em5a4Tw6tWrGBoawq5du+Dt64vlkdFISMtDVJoSsXkbkFNQjaLyKuStLcAf//i/GBoawtWrV2953v7+fvT09KC/vx+ffvopysvLUVVVhXvuuQfr16/HunXrNKmpqUFtbS1qa2uhVCqhVK7DunXrUVOjhFJZrbWtBjU166BU1qCyshLV1dWoqalBZWUVqqrUUaKqqhrV1dWorKxEVVUVKisrkZ+fjxdffFHzfui1a9fueiFcnZ4D78AwSOQKcIz5EArNVAPTT0UILSAWi+tICOdPbD4p0r88zceMI4Ta8qcrhYU6mowa8WBhScNOEARBEMR00BLCJ9gK4f67SwivXLmCH3/8EWfPnUVefgHClkciZU0m8gvLUVF9D+75yYOoXf8TbNqyFWfPnp1UpzI9PT2aoSCOHj2Kr776Cvv27cM///lP7Nu3D3v37sU///lP7N27F3v37sW+ffvw1Vdf4auv9mrWffXVP7Tm96q2D4ddPzzVNf/ll1/i22+/HdEMWN9Cpu+wQpgL78AlkLl7qQamVwvh5JuMqiqEJITzKKIPc/QvT/MxUxbCYqxO1GoyGpUCDocPU1NLEkKCIAiCmAYaIXx6x5MXzjScwrd3WYXwypUrGBhgpfC77w6iUlmL9IwsFBSVoLpmPe77yf/giSefQl19/YTeHVRHLY29vb3o7u7WNCEdGBjA4OAgBgYGxs1kP2P0vHpZ13aSQTYHDx9FclYB/EMjIHP3Ao8nZAemn+I7hFQhnJ+RUbPROyqEeXkF4wthQTHitYRQPQ6hJY1DSBAEQRDTYlSF8PRd12RUI4VX2OEnLl26hPfffx8vvrQTO3e9jo8++gStra2TkkFd4qYeC1B7/ED1/OiM3qZ9vPZUe368z1WL6ODgIK5du6Z3EZstaW1rQ/U9D2LRkmhIXD0g4IvYCuEUB6anCuH8jO0nxfoXqPmWSQih9nLBKCEMj06BsRGP3iEkCIIgiGkyokJ49gwrhN13oRCqBerGjRtg+RFDQ0MAgBs3bky4mehEP2f0/M3OP7p6qP0zUYvejRs3dEYtQHfz+4Ljpae3F2fPnkP0qngIhWbTGpieKoTzM6Yf5upfoOZbxhHCtWtZIRwvrBCmjqgQGhtxYUEVQoIgCIKYFkYMwzD+/l5hT+/4xQ9nGk7fle8Qjpa1/v5+DAxcweDgwJiml/qIWgbV16KdK1eGx1KcSKhKODYJSakwEZpNu0JoY0NCOB8j/7xK/xI1nzKuEBbeXAjzixCfoCWEMangcgTUqQxBEARBTANDVZhFixYFPPXkE+cazpzC/v3f3NVCONfCyuvAuKJ37dq1CW9TL+uKrn1mUjpv9bkTPeZW96Er8YnJMBGaQSSymHIvoyKR2Y9isfgQCeH8ix01G70jQpiXV4jc3Pxxk59fhLiEkRVCI0MuLK2oyShBEARBTBUDhmH4y/385ImJ8eW/eubpllMnv8eBA/tJCOdgrl69qlOgSAgnJoQ8nsm0OpURCkU3rKys9pMQzr+YfZinf4maT5khIQyPSoGhgTHMzMUkhARBEAQxBQwYhmHc3d29fvfG6/95dPvWyy8898zQiWP1muEJOjs7SQjnUNRCSJl8Ylcngs8XsRXCKTYZVQnhARLC+RnXz6v1L1LzJVMVwrWFiEtI0QjhylXp4BjzYG5BTUYJgiAIYioYMAzDPPzwwwF//+zj84cOfYfXd72CuqOHSQjnaNSdy1Amn7iEJHC5QvD5IiSlF02pySgJ4fyO/SclYrLDAgAAIABJREFU+hep+ZJxhbBgUkKoHnbCSmxHQkgQBEEQU8CAYRimqKjI//XXdjb8+1/78PprO3Gsvg4HDhwgIZyDUb9HSJl81BVCgcB0yu8QkhDO75hTs9HbLoS5uQXIyVk7btbqqBCyw06QEBIEQRDEVDBgGIbJy8vzf+GF5xo+/eQjvLZrJ+pJCOdk1D2OUrPRqSU+IRkcjoAddiJjWu8QkhDO47j9nZqN6lUI8woQuzplZC+jXAENTE8QBEEQU0QjhC++8OuGzz//DK+9ugv1R+twYD8J4VwNNRuduhAKBKYqIaR3CCm64/Bpqf5laj5kXCHMR05O3rhCmJdXgNjVyRohjIxJg0AggrW1PQkhQRAEQUwBtsloXp7/yy+92PDF3z/Drp2vou7wEXx74AC6urtJCOdgqNno1JKQmAKRiTkEAtPp9jJKQjiPQ81Gb68Q5uTkIzs7b9zk5eaPEEL1sBMW1KkMQRAEQUwJzTuEr7z8UsPfP/8Uu3a+gvr6o6omoySEczXUbHTyiU9IhomJOUxMzKmXUcpN4/53pf6Faq5npoQwhu1UhpqMEgRBEMTU0Ajhrp2vNHzx98/YdwiP1eHbb6nJ6FwONRudmhAK+CK2l9E1xdSpDGXcULPR2SWEXA4fFiSEBEEQBDElNEL42q6dDf/48u94bddOHKs/igMH9lOT0TkefQvWXEt8YjL4fBFbIVxTTBVCyrix+Git/oVqrmccIczOXquRv6ysXGRl5Y4RwlXxSWOGnaCB6QmCIAhiahgwDMNUVBT5v/H6roa9X32pEcJvqcnonE5/fz9VCSeZ1YkpEAhMweeLqMko5ZahZqO3TwjVIqgruTlrdQqhhSW9Q0gQBEEQU0ElhBX+f/jdGw37vvoSu3a+jPq6I/QO4RyPWgivX7+ud9GaK4lPSAafZwIez4SEkHLLOFKz0dskhHnIysqZsBBGxqSByxXAysqWhJAgCIIgpoBGCP/4h981/Pufe/H6q6+gvu4w9h/YT+8QzuGof17UuczEE5eQBIHAFCKRBY1DSLllLD/K179UzeWMI4RZWXnIzMwZNzk5eVgVlzTiHUI+34TeISQIgiCIKaJpMvq7373e8K99e9leRuuOUKcyczzaQkhVwolF3cuoqaklVQgpE4ri7zX6F6u5mqkKYXYeYlRCuCIqEeFRKTQwPUEQBEFMA9XA9Bn+L730QsMXX3yGXa++grq6wzhwYD+6qVOZOR96j3ByQsjlCiEUmk23QrifhPDuiNOnZfoXq7maKQph9ighXL4yCUZGXFhakRASBEEQxFQwYBiGychI8f/Fk483vPPWm3h158uorzuKb789QEI4D0KD1E88qxNTIBSakRBSJhwrajY640KYmZmLjIxsZGbmjJiqwwph4oh3CDk07ARBEARBTBkDhmGY+Ph4/59v29rwzp//hNd2voz6ujocOEBCOB9CvY1OTghNTMwhEJgieU3JdMYhJCG8i+LxBTUbnVkhHCmAo5OdlYvo2MQRvYzyuEKYW1AvowRBEAQxFQwYhmFS4uP939i5s6Hu0EH8dterOHzoEAnhPApVCSeW+IRkCAWmMDExpwohZcJx/qxc/3I1FzOOEGZoCeGaNVkjkpGRjaysHETHJmiEMDwqBTyuEJaW1MsoQRAEQUwFA4ZhmO3bNy78+G9/bfz266+x65VXcPjgsBB2dHSQEM7xkBBOLHEJSeBwBGyT0UwSQsrEIv64QP9yNRcznhBm5IwRQe1kZY4UwsiYNBgb82AltiMhJAiCIIipUlte7vby88/9+4Vnnhn4zfMv/Hj44GEc2H8AXd1dJIRzPP39/bhyhYafmKgQCvgiCAVmql5Gqcko5dYx+SCHmo3OqBCOrQxqJ3OUEIZHq3oZpXEICYIgCGJaGOXn5y9+4Cf3bnn66acu1dcdxYH9+6lCOI9C7xHeOqsTU8DniyDQCCFVCCkTiws1G50xIVyzJhtr0jOxZk0W0rWm6vnMjGxErUoYMQ4hlzqVIQiCIIhpYaAKs2TJEs/HH//Z2RPH6/HNN9+gi4RwXoWqhDdPYkoq+DwT8PkiVacyc18Idxz5A75prUN9ZwO+aa3DK8feg9+nlXoXqJtl96lPsPvUJ3f0M1f946fYfeoTzbP627l9WPf1Lyd8vPXHhXdEorYcfBXvn92LV46/p3+hu21COCyAuqJbCAWwoE5lCIIgCGJaGDAMw3h5eYXt2PHkhRPH67F//zfo6ppYk9H+/n5N00TK7A0J4dh0dl7GSzvfwEMbH0VA4GK2yahw7lcI/T6txLmeZujiyvUB5P1ru97Fb7youVOf98qx93Q+JwD4R9P+CZ3D5IMceH5Re9sl6v2zewEAJ7vOT/iYe755Fie7zk/qGH0KYfqaLKSlZSAtLQPp6ZmaeXUy1mQhatVq2MmGhZB9h5CajBIEQRDEdDBgGIbx9/cPe+rJxy+cOF6Hb77574SFcGBgYNx/UBHEbOaDTz7HmrUVWJ1ZCIV3AHiagennthCqJefK9QFs+vZlrPv6l9hx5A9oG7gMAKjvbNC7+I2XO1kh3HHkD5rfhW9a67Du619i3de/xO5Tn2jWT/RaJJ9VzEoh3HLwVc296F0CJyKE6VljJFA7a9ZkISpGSwijU8HjCmBtbU9CSBAEQRDTQCOEO5564sKJY3XYP0EhvPb/2TvvKKmqrIsfaDqHqheqOqGISlRAQJJKzjkqUZIgIElyhkZyEhEk6QgiiAkVAYmSQ3cTRQcnOSrjfOPMiI4ONqjA/v54975336v3qhPaON691l5dVV3VQPuPv7X3OefHH3Ht2jVs3rwZvXv3Rp8+fdC3b1/T/fr1C3nutPN74vu9fk44h/s5hXFhfubP9XfKqx999FEMHjwYS5cuxfLly/Hss89i2bJlv3nPWrAEA0aMx8DRU1C5Wi3ExMQjMVFB2059ftVLZbL/+ZEJOV4AJL7edP8YrL6wxYSxpvvHhPzMKadXmd9ffWGL7T1N94/B0MzFaLp/DLofyXB9T6VdA8338D/P+Z74bY+YUCZ+pvuRDNvf0S3hFL8/5fQq22fdfkeVdg00Afndzw6FfH//308CAD777v9sr/N/36Y/78TC8xvMCm7wvUfR/NBETDu7FsOzl6LX8dl459ODeOfTg1j04UZU2DcUvY7PxqY/78Q7nx7E8OylJhw5P8ffs/rjLWh+aGKuQDg8e2nInyX+eVzTzq5Fr+OzQ77PPyf+WUUFhB1cUkE7EHZBQwEIGzTpgIjikfArugRCKSkpKSmpQsgAwmosIbzwEU6ezMY334QHwqtXr+LGjRt46aWX4PP50CDSh8eL+W88Xsx/Y2Ax/40BxXzM/hsDivlvPGbad6N/Md+NfoL7MvcR3Fvwo8y9BPd0cY8w7i64m4e7Fku60ZV9faSY78YjxXw3HjaddOPhYr4bXYolhbizizvlwR0L6Q75dJdI9cbDUdov6i55dOdfwJ2Er52itBsDm7RD556PoXGrzih/z32IjUkwKqOFmyHMLmogfPezQ2ZCKEJLbimZqIXnN5jg5FY/FaunHDrc3sd/ztDMxSak5vxkbxWIQCYCK//Mv698E/YzC89vCPk+/7t4paH8ZwNw/f1woBRnCTloO38PQzMXI3F7V0w9Y6Rxl65+iys/XbW9b+8XWSGvcbDjKZ7b5764/E8THt2A8PiXH4T8nf70n8/R/NBE8/2i3vn0ICrsG4rVH4dWZS9d/dYGqkUChB26oH37Tp7u1LELGjZpYUsIS5SIhqLKGUIpKSkpKanCyJYQXvj9hziZnTsQXr92DVevXkW/fv0QGxuLR2L1n54kBSOZR5CCEeTHCPJjOCkYxjyU+QnmIeTHEPJjsMODmB9nHsg8QPBjLu4vfBXdj7mvw32Yewt+lLmXzT70JD96ko/Zjx7kY7Yed/dwtzy6q/A1P37kFvbDubjLz+jOYdznoeZo0b47atVrjrIVKyMxwY+EBH9hZwiLHAib7h8TAki///qTkPSv6f4x5vc3/XknhmYuNmGSgxIHRrF+ytMznkCKKdTqC1swNHMxfv/1J7b3iAC2/+8nbX/Wv698ExYI3T6T89MVE9z4v5W/R5wL9AJC/p681mfdarj895Dz0xVU2jUQE0+vNP/cc1/9EdPOrsXeL7LM1/70n8+x6MONNlBz1jovXf0Wqz/egmln1+KLy/80P+cGhBzqvrj8Tyz6cKPtM8e//MAzIex1fDYA4MpPV80/i4PlLzZr6AmEndGuXUcTAPnjdu06ol27jujYsQsaNLYDYWRkDPxyqYyUlJSUlFShVJyIqFrlyrUXzpt78WO2VOabb77GV1995QmEN65fx/fff48+ffoiLi4OgyLUK2NIwWjmUaTgSWYLEA2LgOgOiYYHk2KDQzdA9AJFN2h0A0QREsPBoRMQezpsh0O/AId+wdbzvAKiExbzC4m3Ciw+TD50K6GhR3SwUEDYOY+wlxf3rNMEjVt3QdU6jXF3uXsRF5eEpCT1Vw+EHPb2//2kWYsUxdM1DgvO5Sl822b3IxnmTN2U06vM7/PPcZjiz8WKavcjGa5wJ8JfpV0DzffwtDG3z4jv4bORbu/hsOYFfM5/Q27miSNPPLn573fh+Q0YfXKZ+Xfj9UsOXwBs6ZsXEE47u9ZW6RTf5wTCP/3ncwAIqYly2HP+bP4eDql7v8iyQdqlq9+G/D1/aSBs376zCX9u7tChMxo0bo5UYalMVKQ8OyElJSUlJVVYWUA411oq8/XXeQHCHPTr158DYc44UjCWFIxhFuHQCxCHC/aGQyNFnFKmOl6dnIHNkzPwZHIZDCI/NrPnmydnYCB7LoLiwg5dQ0CxP/kxKDoZX3x4ATeuX8dPP/yAc9t3FwgMvQHRLySHxuNQQPTj4h//ZIPFbuTH2888h//+5z9Y0nMAupEfvX23IfOd7ejGvt+NfJjTrityLl9GzuXL+OffvkBX8iHn8mUcfuddEwhzLl/GM/2G/CwpYkHAs1sJDZNrN8aj8amuQPj8uCnoQj5MrN8SO1b/znz9zSXLsajvIHQmH3rppbF1xRoT6j46cMQGeW/OWYzp9Vvn6mn1W2N4596o36wD7r2/Lu4qew/iYhORlKSiXZd+v3ogFN39SAZWX9hig8PuRzLMCmRui1MWnt+A33/9SQhcOoHQ+XPc4M4JYCLc5fUzPH0UF8A45wCnnF4VFvi8QFIEanHBDZdz5lH8tw/LXBICX074CweEHOLcII2fnBCBMDfx2UTnn89B0ksilP4agNDYMpoigVBKSkpKSqoQEoBw9sWPL3yI7OxsfPPNNyYQui2UcQLhExFqzkRSMIEUjCcFs9Mr4sfvc7CuXQ+MJQXLajXBtR9/xNPVGmA0KXihXQ/8cPl7zEiviJGk4NUBI3B68xZM8N+B4aTg7TFTcXLTGxgVk8JA0Y+V7XtgVOJteIIU/PjDDxhCCr7/9juWJBoGYEsUD736RkjldPLdVfHvTz+3JYcT766Gn374Af2LK66pYThAzC09DIVEwx+8b/wPXnfym1+7kx+X/vGl+dpff38BAPDp2fMCEPoxv2NPXP7mP+hGPizpNQCn3rdqaF3Jh5Flq+OnH3/E8oHDC10zvRn11RWPPo7uLB18ru8TNiAcWqEGrl27hlP79uORSB3nDh9FF/IBAA699Q46kw8vTZuF3sG7cOX779FLLYXBpSphfvd+GFGzvg0I96/blOv/KHO9+uZWPNikDcrdVwd3lq2IuDjx7ESBl8oUKRCKNVC3hSpcqy9sMYFw9YUtIQA5NHMxKu0aaKtovvvZIay+sMWEqVsJCJ0LdHKrhIoJptvNQScwcjmBkP9+eOWW62YBIZ8pDAeEx7/8wFwqI7rX8dlhgfDcV390/VxRJoTt2ndCu7Yd0Nbhdu06om3bDujQoZMNCBs06YCoyFhZGZWSkpKSkiqkLCBcMOfiH/7AK6P5A8JhEWrOZFIwiVnUeMfzMY7nYoK4odsAW4p4dPU6M0Fc3b4Hdq1Yje1PL8f3336HoaTghytXsO3p5dj29HIMYT9XBMRDr77hWjcdEh3EtZ9+Mv8O//3qkq1W6jZz6AaGuaWHXnA4snQVbFvzAgCgB/nRNyHdBMXesSk2SBxfpzE+PXveTBC7MyC8cvl7zO3RF5e+/CdWDDdA4GrOFfTTS+Pyt9/h8BtvhwVCr4ppwe0PC4Yreg/Git6DPOuip/btR6/EdEyu3xKdyYerV67g+vXrJuy99vRy/OerSxhZ5QH0TymLk3v3o89tFQoMhK+88TZqN2yFMpVr4o67yyMhwY/EBAXtOv+6E0Ke5DmroGJFU4QpEZqc7+FVSbEy6oStogRC/h4+x8f/Dfw94Sqh/D2fffd/tsUy4gZS/jvk7xX/jeL8Ip8r5CoIEAL2dM4Jc16VUfFQfa/js213B92AkP+c419+YPs7nfvqj/jTfz4vWiBs1ykEBkW3b98J9Rs1R2rpcuYMYVSUrIxKSUlJSUkVVgIQzr348ccfISs7K99AODJCy5lGKqaSgqmk4KerPwAAbly/jkmk4jqDr2s//oTxpODG9esAgJ+u/oCxpGBmagWMIRVZv9uI0aRgiv8OjCYF702dY1ZN17bvgfGJt2EEKch6aysmpJbD999+Z5tFBCBUTv04/Oobwjwin0lUMIgUPE5+bBgwAksatcOwxJIhc4fhltIUJDkUIREATmzbYX4dW72eCYSvzpiL77/7znw+QQBCbgMIL2N+x56Y2qAVurFErRv5cPSdbbiacwX71m3EioHDCzR/eLPMYbBHdAAL2nbDpJqN0DMuNSwQzmjWAZ3Jhx+uXsWPV6/agJA/vppzBS+OnoTO5MPfPvkrOpEPnQoEhC1RpnJNlL67AhIS/EhIUNgdwl9nQigCGmAtk9n0550m5HB4EpfPZP/zI6y+sMUEH56MiWA15fQqrL6wxfzMv698Y1YrgaIBQhGA/33lG7z72SFbtTUcEHY/kmH7t+z/+0nb50XI5BVUwKinLjy/wYRl/ru6GUB45aer5n8vng5ycHMC4aIPN5qf2ftFFjb9eadtqQwHRK69X2SZi2XE1zb9eSfOffVHAMZSm58dBgsFhB1DgDAyMkYCoZSUlJSUVCElLJWZc/HCBWOGML9AOCpCy8kgFTNIxQxSMI0UTCcVU5mnME8mFZNIxURSwSumvGY6nlSMIxVes4gvtO+BjJL3YJKvFH7IuYInSUHOd99hoq8UJvhKYTgDwvG+UhjvK4VhpOD4W+9grK8UxvpKYQj5zblEDofffvkvHHl+Ax5ngPg4KRhIiiccui2jyU+C6IREAOhFfvz4ww/oSX48WkLD9999h5VPjsPKJ8eZQPjZ2fO2uukCVhkVIRGw6qdrx00RgNB/UzaZijZ+llVhtdLB0JSwW4SCpV37oXsJDQ+TD6sGDHddJnNq3348HKHi3//3f+gRn4bL332HN5YuR6+kktizbqMJg3s2v46uscnYMDEDnciHf3x+UQDCjcirRCC84+7yiItNREKC/1efEHIodG4a5fAiVkmnnF4V8j7xpMTQzMWuG0u5OLzwx0UBhGIiyP+Ned0i2v1Ihuu5jM+++7+Qyq24vdTtfTcDCDnQic/5ghq3sxNupyX42Qn+HvFn8rMTiz7cGHLi4lY4O9G2bUe0adPe0+3adUT9Rs1sQBgdFStnCKWkpKSkpAop6+zEPOPsRHZ2tm2pTF6AcEyElvMUqXiKVMwkFTNJYXCoYjrzNBc4tAOiignM4xkkjmMeG2ZhzZNkX1jjXFrj3Gj6BNnPXvD0cBBLDw0odG4vVQoEh7kliDPqtrAB4pC0cphet4XpnuRH38R0TKha1zaH+JhWGlPqNBEW1vgxrW4Lo2J6fwN0Jz9GlKmGgSl3C/BW8A2med+E6g/5LE8Ju5fQsKL3YM/tosPvrW2cg0i5GxnNO5oAOLFucwwpX92EvoxmHc3HT7XuYj7uRD70DdyFZ/sMyZNH9x5sAGGlmih1ZzkTCP8XtoxyUOJnGBae3+B5pJ3DDD8Z4fZzppxehSmnV5k/o/uRDCw8v8E8NM+Pzjt/ptuRebf38CQuL58RZxx5QsnnIPnfgc/25XWLaNP9Y7Dw/AYsPL/B9Xfg/J26/T7598acfNYGP9POrg1Z1CK+5qx1Tju7Fqs/3hICZ3wm0Ot1t884/zzxMD1fOsNPVvwiIHiTgbBe43aIioyFqiVLIJSSkpKSkiqEzMP0CxfMvfhxAYFwXISWM5dUzCEVs0nFLGYOiVZ6aAdEN0icJFiERAMUVRskjnFAottGU7etprmdu7BqpUqudxBzO2eRGyC6gWJe5xGdi2pEQLS2lxbsJmL+7XeFS3PLaIQa9txEuBMRnXJxxzy4g8NdqtdHHQaEd9xVHjHR8UZC+D+2ZfR/2eLMIwdasdbqXJjzSzhpe7d8wZHbnN//vD2AsE3bDiEQ2Lp1OwEIO6BeQwsIH2rYBpHyML2UlJSUlFShFUFEVLlyhdrz5s6++IcLoWcn8gKEEyK0nPmkYh6pmMs8xwGIVnpoweEMDzicSrmliErYFNHt5IUIhyIY5g8OjUppfuAwr+mhV4pYeDgUbyL+HGBoncNwSxy9jtTnBQgLA4FOAAwFwnoGELLKaEx0vLFltFOhZgizJBD+suYbQZ1ybh79JX3nnsclEBYECNt0QOvW7Tzdtm17GxDWbdQW0VFxCARSJRBKSUlJSUkVUMWJqAQRUeXKle+dN3fOp0ZlNAtff52/GcLJEXrOItKwkDQsIBULSIUbIM62AaJmQmJGSIqo2Wqm7lVTBROZeXrI5xDDVUxHMTB8UkgOR3hUS4d4wCFfSmMBouKolyoMEJU8bS4NB4l5XVST//TQ7m42h84J5sfiTOHNBkJ3AExiFmEwyWEf2lOS6c7V6qJ2gxa4+94aKF2mApISFcTFSSD8NZrXWnl9NFw99pdwys4+eYYjXt38xWubtyAQtm7dHq1atXU1TwrrNmgaUhkNBNMkEEpJSUlJSRVQxZnjO7Vv+8SyZxZ//eH5D/KZEPZDXGwcpkboOU+ThiXMi5gtQNRcAFHDHNLMeqmYIhqAqCGDNM+aqQGJCqaQEpIiTmQp4rgQQFQxhtSQ+cO81EqdcBi6tdSaPfQCRAsSFfQjhUGigr4O9xHc27TffPyowwUBRC8wtABRTBbd4TEUJG8OEOY3GRShr4MLEBoQaAfCrrUaoUHLjqhcsz7uLFPBmiGUQChdSPu2dy966LqVXQAgbNWqrSsQRkfFyaUyUlJSUlJShVSJ+vXrz+nxcOdvli5agPPnzhZghjAWGRF6zjOk4RnSsJQ0cDhcTBoWk4qFpDI41BgcGp5Lmmt6aCWIGmaS5poiTmOQaMCh4lIxFdNDXi9VMZZBoZEcqhhNKkaRKsChmu+ZQys95DcPRUBUMIDZCYX92eN+gsPBoR0QnWAYmiDmNTns7gmJ4vxhuGTRmSZaC2byAoR5rYpaaaBbNdQOhU4A5M/bMT/WuB069xyARq07o1zFKoiPS4LPp7GzEwWeIZRAKI34bY/grj2Dih68blV7AmE7tGrVBq1atUXLlm1MEGzZsg1atmyD1q3boW6DJiEJoTw7ISUlJSUlVQjpup7Yv3+/rU8vWoBVy5fh3LkzBQLCmRFazrOkgfsZwU+ThqdJNQFRTA8XMjBcQBrmMc9lyeEc0jBbsLikhs8iOpfVuC2qmSQAovtyGg6JvFZqAaJXcph3QLRmD+31UsWRHCoCJNoBUYREJxyKgOi2oKYw1VL7/GF4h8LgzQdCZ0XUbS7QDn92ADTsMx93ubMSmrd5GHUatkLZipURG5OA+HhfYc9OSCCURvy2R5C6s2/Rg9etag8gNOCvtQmA3C1atEaLFq3RulVbPFS/sQmEDZp0QFSU3DIqJSUlJSVVUBUnIpo1dWrpne9tyz59KhvPr1mFM6eycfJk/oFwVoSW8xypWEEaVpCG5QwMlzEbyaEKsVa6WABEZ3o4zxUQVRMS3Sumht3OXHgtpxHvH45l1VIxNbSW0qg2OHSetMgvHA4kLzhUQuBQBMT8pYccDJUCJ4ciFPZgDgVCZ1LoY7XRvC+VKcjcoB0EnYmg8VwEwHaUhLbstbaUhLaUhObROprEBlDmttKIj/fJyqj0TbNf1kbzDYQtW7Y14c/NrVq1kUAoJSUlJSV1E1WciOj119fdd+HCR599/vmneGHtamRnHkd2Vn63jMZiToSes4o0rCINK5mfE+DQAEQVy0jFMlYr5dVSAxL1kPTQWS8VIXEO2VNEZ3oo1kvdltOI5y0sODTAUAREPm/oNnOY162lBUkOwwFiXtJD+9yh37NS6gWIdij02exVI7XDYOiBei8gzG2ZTN5h0JkK2oGwrWkDCNsIrpB+B2JjE5GYqMiEUPqm+e69sjaafyBs5Q2ELe1AWL9Je0SWiJGVUSkpKSkpqQKqOBHRokWLKp88mfXJxYufYe3qlcjOzkR2dha++SavW0b7IS4uDvMi9Jy1pGENaVjNwNAJh8tJN5NDnh465w7ts4ehcOgGiHNZemjNH2rC/KF7rdQLDEU4tCeHqrCQRrXVSp3VUq+NpRwOB1P+ksO8wqF7augXltGEr5S6pYY9PaCwBzlnCkPPUOQ1Icz77GBeYNDnqIf6TADkNiDQZwPCsul3IC42EfHxfrTv0l8CofRNcdqufkUPX7eiPYCwRYs2aN68ladbtmyNB+s1ts0QRkbGQJMJoZSUlJSUVIFUnIho5MiRld96a8snH50/h+dXr0RW1glkZ2fnGwgXROg5L5CG55nXMq92AcTQ5JBXS3UTDt0BUcdi0m3zh3ZA5FtM7XOHs0jFTNLY1lIVM0jDdNIwjTTPWqmYHIrpYThAfFKYOzQW06hCcqiy1FANqZV63TvMLyB6LaaxTlooIecseruAoTcgOqFQXEQj3ja0H6gvTGVgwK8YAAAgAElEQVQ0t9uC9nlBn0sq6BMspoI+tCEfWlMSWlMSyqaVkjOE0jfdyo4eRQ9ft6I9gLB5i9Zo1qxliJs3b4VmzVqiRYvWeLBeIyshbNwekZHRcsuolJSUlJRUAVWciKhzu3aVZ2dkfPLKhpew6rnlBhBmZebv7ERcHBZF6DkvkoYXScPvmF8gHc+TjrXMa0jHatLxfGy6LTnkgLgyJg3LSXeZPeSAqONp0m0Joj1FNO4f8tTQvsFUY8khr5TaT1oYy2g0TCUNU5gtQNRs5yzGuwCiCIej2ezhkwwSjfTQAkQDDlUHHKrMCgaTikGCHxc8kHmA4MdIZXCooj+pDBBVByD6HYAYCoe5L6LxOaDw5gFhQaHQmhsUYdA+J8iBkMNgaxeXSbsdkSViEBeXJIFQ+qa6zN7BRQ9gt5q9gLC5OxByt2jRyg6ETdojJiZezhBKSUlJSUkVUMWJiBrXrVu5R5cunwwbPAjLnlmKM6dPIjs7C5fyCYRLIvSc9aRhHYNCCw4NKORwuKdDbwDAluqNsJp0lhzqePmOqgCAQ8Mmmqlh6GIaHc+QjqWk29JDa3upikWkmptLea1UvHnIa6WXL30Nrivf/RczSwQYHFrp4VTSbNtKJ5OWp3qpeNLi/NvbzVopAGHeUBVSQ54cGh5CKgYL5mC4oGkHiNowapINDh8T3F+Aw9znDa1aaX42lPYgPx6NTcGNGzcAwPVOYd/EkgDAwNCPR8gvAGESulCSAIJJ6ExJAgzyY/NJbKtoksttwSRHTdQ5L2ifFXQCYSvmcmyGMCHBL4FQ+qY6XdZG8wGErdCsaQtvIGxuAWHdRq1Rt1FbREXJsxNSUlJSUlIFVXEiorq1alVu1rjRJ21bNMfSJYvxwbkzyMpXQmgslXk6Qs/ZQBo2kIaXSMN65nWkYx3p+B3peJGB4cUdewAAb1apjzWk49UyNQEAfz94DCtJx0rSWWqoh1RLnyXdrJaK6eESARCdi2nmsyopTw5/yMnBt//4ErNYaviPC38AAOGUhYbZSmnMII3VS60UMSM2PaRiOiUm1YTDSTEpAhwaEGikhnwhjWpWSiemlMNwMzVUzNRwfGp5EwxFQASAxa0fxiBSMat2EwCwpYZuyeEQX6mQSmn/CB39I7SQWung4N0hs4aPJZUMgcM+0ckmFC5q3wMAQm4YugMhh0IxIUwS0sGkAkMhr4m2zSMMtnK4XPodiItLMhLCLhIIpW+e1R09ix7AbjV7AGGzZq3QtGkLTzdv1hIP1G1oA8LIyBiomgRCKSkpKSmpgshMCNu0bPFJlw7tsXRxQYDQSAiXRug5G0nDy8wcDA041LGegeGLDA4vbjegcEuV+gCAf508a1ZKjeRQN+FwJekMDnW2mEbP82Iat42lADCXVOucRXEdADCLVFy/dg05335npnAHFi5DBmk488bb5mv//eoSpjFA+2DbTgDAtJhUMykDgPfmLLKleTNvrwQAGEUqMspWt31vaduHMZzB449XrpqvO1NDAPjmH19iSDHNlhwCwPjbK2Ege7xv/csYQCqu/fST+bOOb9mK/qTg73/8s/nalcuX0Y8UrOozxHztpx9/RB9S8PqcheZrN27cQJ+oAI6/s8187fq1a+hJfvP5xydPGb/DRm3Rnfw4ved9fHrhDzYgdE8J3aGwkwmFSSYUeieESa7bRMPBoBMKy5Usjbi4JCTE87MTEgilb57L7h1S9BB2K9kDCJs2bYkmTZp7ulmzFqjzUEPbDGFERJScIZSSkpKSkiqgihMRde3atcroESM+fWr6NCx/9hmcPpVdICBcFqHnbCINm0jDRmYOhgYc6jYwXEc6/vbePgDAP4+fxPPCvOEa0rGGAiYcrhbA8DlXONRtyaEXGC4iDSvuqAIAZqWU10oB4PkGrXH92jUcmL0Is0nF4rQKBuQw0OJnLQBgRcXaJhxOJxWv9ByII4uWYwqpeHXYGHz7r39hIoc1lhgCwBgGna8MG4tRpGJ2hVoAgJHs+2OTbsdw9nhOnabmvOETpGKkrxS++OOfTAi7cOS4mRxOuL2SCYf71r+MA5texbeXLpmp4ecX/oCR+l0AYCaGn1/4A/oxEO3L0sPPP/4Dzh06gn9+fhF/zD6FviV0LOs5AAPi03D92jW8//JmPEp+PNNzAB5LKonFLCHkcDirUVv0EICwnwmEfteUUKyOekGhV0JowaC1VVSEwbbkPjMogmBL5rIsIUxI8KNNpz7yDqH0TXXJXf2LHsJuJRcUCJu2QJ2HGti2jEZFxkgglJKSkpKSKqCKExFNmzCh0svr1v1l17Z3sWbVSmRnnUBW5ol8A+GzEXrOZtKwmTS8wmyHQx0vk46XmDcrd/H4CQDwSqA8fscqpS+QjrUUEODQmRwGsJICeM4BiBYY8o2lfN5Qt20qBRCSHHJIvH7tGl5q2M6slwIwv4raOWs+AGDx3VWRQSrm+ktbadmhI/j2X//CZAZofN6QwyEA4cah8XwU+zqSVBMO59Zpas4ajooviTWDhgvLaIz3TK9oAOXE2yuZcPj++pfx9798greXLLMto5lQyoBh5yIaN/UlP67mXDGfD/KXQm8hEQSAPlFBLMkjEIqnKHKvjlrJoLVYJhQK27tAYVsHFIarirYUvpZNvwMxMQmIi0uSh+mlb7o1WRvNExA2adICjRs383TTps1R58EGtoQwOipWnp2QkpKSkpIqjNq1a5f87NKle48cPIDn16zGyezMAs0QLo/Qc14lDdwcDu2poQGFb915PwDg77sPYD1p+OurRh1za/XG5pyh4YBLcqhjFQWwmgJmrVQEw+eEOilPDZeSbqaGS0jHD5cv47svvzSTw6/++ikAYCEDwr/sP4SFpGFD/dYAIACjMYv4368uYWWZGgCAOaSaCeKu2QuRQRqOvbAe3/7rX5jKPjcrrQIm8SSPVFy5fBmn3tqKsaTipb6DAcAEQ76ZFADm1Wlqnq8YERkEACxv2QXDSMXIuDQAwNQyRv10/oMtzFrp++tfxpa5i3Htp2sYRCqGqXcCAEYwaOUzhgDwGEsIx5Stjv6k4MKJLOx68SV8+9UlTKxWF31JwcU//AkfHjuBb7+6ZM4XAsDGWfNMIOzFXtswYTp6kh/ffnUJn134A/o7gLCbozoabp5QhMKODArDJ4TWVtHclsiI6SAHQrlURvrntKyN5g6EjZs0R6NGTU0A5I8bNWqKRo2aokmT5qgtAGHdRm0RFRkrt4xKSUlJSUkVUvFDBg3avnDBXCx/dilOn8rO59kJAwifi9BzXicNr5OG1wQw5HBopIY6tt5pAMy/jmaaieEG0vD33QcAAG+Vr4MXzVnDgLml1K1SKtZKQ+FQM+uky1wW0Vz+91dm0vX911+b20qvX7uGiydPm9/b3PoRLCYNRxYsNV/78qMLWMChjVVOV1WrZ33/4z8CAGaQhk+OZxlQeXtlADBPWPD5vhvXr2NSbDrGMHjkNw0BYH6dpmwJjeGNQ8dC1Jl338MwUrF54nTb6/vXv4whpOI///yX+dqyNt3wOKk4LsxCXjh6AgNIxbwm7czX/vvNN+hPCuY2amu+9uPVq+gXoWPVY0PN167m5KAP+fE0A8JHyY+M5tYW1D+ePmsDQnHRjJUU5hcKc6+NOs9MeNVFWzpcrmRpJCT4ZUIo/bP5tt2PFT2I3Sr2AsLGzU34c3OTxs1Q+8H6IYfpVbllVEpKSkpKqsAqTkQlGjdu3LV//z5nli9feuPsmVMFmiF8LkLPeZN0vEE63MBws2kdX2zfg02km4khnzX88wsbQ+YM+RIasU5qwGEAaylgq5Susi2j0WyzhvY6KQdDPcTXr13Da807C3OIKpaSiqcFO89c8GU180hlpy2M7aUzSTW3lE4jjZ2v0MzzFcbRe43NGGoYSxrGkCYcu9cwijQ8yTySeQTzcMHDSMNQ5icEDyENg5kHCXbeNTQO31tV0v42+9GP/MI9Q8P84L3bHUPneQrnBtK8zhOKS2WcKaF7ZTQ0JfTaLOpMCBMS/EhKUiUQSv8s1t/rVfQgdqv4JgFhgyYdjLMTSkACoZSUlJSUVCFUnIiodYsWzRcvWvj3gm4ZXRURyNlCOjgUcr9OOl4T4HAz6aZfId0Ew42kYQPppvms4ToK2M5WcDh8ngIMCnXXWUN++F5cROPcUCpuKl3GHn/96efYXL91yHus96l4xgaJGhYTv3+oYr6wvXQWaXiKNMwkDTOIH75XzaP3xk1DzTx2P440Bob8nqGG0cyjGCCKcCiC4QgGhdxuYBgKh9bhewsKFeF0hcLmDEUw5OcrQsFQhEPn/UIvKOzqCoU+DygMrY5610aT0IZ8aEO+PCWEZdJLIZ4tlZGVUemfwwnbuqLcPlkbDQeEjRo1Q8OGTTzduFFT1Hqgng0IY2LiJRBKSUlJSUkVUhFERNWqVau+YP78zz88fw6Z+VoqY1RGDSAMYAsF8CYDQxEOXzfhUMerAhRuMsHQWj7jhEJnYmiBYUBIDEPBkB+9d84Z8vuG4o1D7hUOP+d4bt1EVLGMgeFSUrGEVCwWoNBKC1UGhap513AaqZjqgEIrLdQYGPJbhpoAhqFQKKaGzsTQmRoOIW8wfNy0goGkCDcNFRsYiumhdezeb94yLAgUei+ZSQpZMsOhMG9AmOQJhHYwTETZ9NJITPAjPt6Hdp0LdXYiUwKhtJdvl7XRsEDYsFFTNGzYGA0a2N2wYRM0aNAYjRo1Qa069WxLZUqUiJKH6aWkpKSkpAqp4kRE1SpXq71wwdyL5z8oWEK4JiKY8zYF8BbzFtJNhyaGFhhyOHxFSAw3sSqpBYYBlhba7xm+SAETCp1gaMChhjWkhdRJ7TcOjSTxOTNRtHsVqaZXCjYAUcVyUvGskBouIU1IC41NpWKFNMOWFmrswL2GSWTUSCeSJoChyqwJYKiyxNBeJ3VWSp1g6EwNQ+HQums4iIGhCIcDBTh0Jof9bHCooA8p7MC9wmqkCnqRYkJhD1Jck8KuLlDIgdAJhR0EKOxAXrVRCwoNMPSFPTuREO9DQoIfbTsXqjIqgVDa07I2mgsQNmwaAoOiGzVsgpoOIIyIiJJLZaSkpKSkpAopAQjnXcx/QmgB4TsUwDsUwNsUwNuk4y1mXiW1J4YBvMb8KrNYI91EAWyigGdiaKWGAaxjy2ecc4YGGGpYS1rI6Qpu67mG1cxrbFaxVvBqZgsQLTBcJkDhYhsUqqxCaqSFGWTMFU4300KrRjqZQaEFhvY66RjSXOqk3mDI4dAtMXSHQzUEDgeRgkEMEJ31UmdyyKGQg6EBh3Yo7BkGCt2SwtygMHSWMNzpCZ/pVsytKQnl0u9AdHQ84uKS0K5LoSqjEgilPZ2wrSvK73ui6IGsqO0BhA0aNkH9+o083bBBY9SsU9d+hzAqVt4hlJKSkpKSKqQMIKxWufaCeXMufnj+bIESwrURwZytFMBWEwhDoZCnhRYYBmxgaM0WBkwg3EgBtnzGDofrSZwxDDiqpE4wtKDQWSsV4W8t+/o8aXieVMGaYAsO1whw+JwAhc+YFVLNBQqNmcIMEhfOqCwtDIXCiWQsn7GqpDwtVNkCGjsYcjjMbQFN7nComnAoOhQOQ1PDfi5gGAqFigmF3WxQ6L551AmFHcNAYXsGhSIYet0l5HBYNr0U4mITER/vYwmhBELpn8eyNuoNhPUbNEH9eg1NAKwnPK5fvxEaOICwfuP2iImOgx6QQCglJSUlJVUYOYDwXIHuED4fEch5lwHhVpYUvsOgkFsEQyM1DOBNBxRaNdIAXmEW4fBlCmAD80vM65n5nGHoAhrdAXXG87XCay8w/475Rcdj47nKbLz3eRMKNRMKVwhJ4dMkbiHly2ZUoT5qVUj5JlKrRqqyGqkFhRwMORyOFWYMORiOcjgcHA4LscoO34eC4hOkYghzKBxas4cDzLRQdamRWlDYywGF+UkKO+UChe3IOVPI4dDb5diWUZkQSv/cDrz3aNEDWVHbCwjrN0a9eg093aB+I9So/ZC1VKZpB0RHx8nKqJSUlJSUVCHlqIyeLVBl9HcRgZxtpCMUCnW8IwDhWy5A+AazAYXGfOFms0Zqh8JNDApfZjDoBYbWjKE9MQw1B0E9BADXMa8XHq9zAOILQrK4ilVIjaRQM09ULCINC8i4VyjOFD5lAiGvkFqbSK0aqQWFBhhqtuUzY8l5ssI9MXRbQuOVHHI4tADRAkVvOLS2lRrnKxQ8RqqtRipC4aM2KPQLSaGPHa8PTQo7MyjslAcodANDy74QcyBMTFAKe3ZCAqF0WMvaaO5AWLduA/Or+Li+GxBGxcnKqJSUlJSUVCFlAeG8uRfPnjlVICB8MSKQs510cCgUwXArg0IOhnY45JtJA0KF1B0KQ6ukVmL4EgXxEgWxnsHhOsEvmraSQzFB5K/zExfrBRtzi8adxA0MDkVAfJEljBwK+YKa5cRvHWq5QCGvkPKkUAuBQvF24SRXMLSg0A0Mw8HhCIeH52IOisNMQFRNQHSC4cAwUNg7BAoVx/H68EmhCIX27aN5sd/mjuRH+fTS1gxh4c5OSCCUztWldg8oeii7BYGwXr1GqFu3vgmCDz1UHw89ZD2vV7cB7q/1oP0wfYkYKKo8OyElJSUlJVUYscpotdoL5s0pABAalVEOhAYUBkwbcBgKhO84oNCZFlpnKsSlMwFzxlAEQqtGGmS2J4brGRA6AVGERuN91uKaDQ4b84sGFL7EvJ6saimHwtUMCleQcbfwGdLYrUINCwUoFA/YczCcYYKhZoKhVSM1oNBKDC2PFyzOGYark7otoXHa+J7K7H77kCeL4mkLAww1W2IYunAmr1DoPVPohEL7rUJuA/g62d7vt7kzA8L4eB8SExV5dkL6Z3fwt14b9QDCunUbmhDo5roOIKzfpD1iYxKgyrMTUlJSUlJShZIJhAvnzb14+lR2oYFQhMJ3yYLCrcxOONwiJIVbTCgU7xda20itExWhs4UvUxAvMyB0g8L1IQBotwiDL3taw8sCGDqh0KiO6mZKuIw0LCUdS0jHItKxgHTMJx3zSMcc0j2SQgsKRTCcItg6VWFtJOWJoVUnDZ8Yes0cuj12g0knIFqJIV9KY0GhmBRyMLRmCv0h9VFrrtCCQufhejsUOkHQMofAzsxdmB8mPx4mBY+QgvLpdyAuLglJSapMCKV/didu/43XRj2A8KGHGuDBB+t5+qGH6qN6zQeQeqeVEEZHy8qolJSUlJRUYSUkhEZlNKsAQLguIpCzg3RwG2AYwHYzLdTDQqF1vzDgSAwtKHyV1Um9t5FaYMihUJwxDO/QRPBl0rHRxXYo1LGOAeELpJvbTI1ZQh3PMiB8mnQsFqDQqI4aUGikhTqeIt08S2FYxwzSBSjUMZV0TCHdAYU6JpKOCYLHCx7HPJZ5jODRYTzGZidY6hhFOp4k3YTD4QIYDjVrpFrIbCEHwz4sKQydKbSDYfik0LlsxrC4ldR4rwGAj5CCrqSgG3N3UtCDVNxTsjRiYhLYYXoJhNI/v+/YM7Dowex/AAijImOhajIhlJKSkpKSKozYDGHl2gvnzrl49sxpZGVlFQgI3xOAMK9QyL9yKOTH7Y27hV5JoXjQ3j5fuNElKQwHhdZ7LBAU4W+T4I3mV81WH11Pmrm4xqiN6myWUGcpoQGESxgULhRSwrkmEGqYRTpmMSicKUDhaFIxlPwYSn48SQqmkMbA0KqRTiYdk5hFOPSCQicYOj02F3NItMCQV011ViPVzaTQWR/lUBi6fdQvnKTw5xEK+cIZJwAafph9piv5BQA0ILAnqeiQkI7m8WkoU7I0YmMT2QyhXCoj/fM7uLN30YPZLQaEDz5YHw88UNfTDz1YD9Vq1LEBYWSJaPgVXQKhlJSUlJRUIWQulVkwd87FM6dPFujsBAfCUCi0AyGHQhEM7Ykhh0JxvtB+u5AvneFQ6L50JoiNFGRJn/1cBbf4urMa6oRBDoQbScNGMyE0Fs6sM4FQM4FwlQMInxGgcCHZq6McCucIQDiC/BhMPgwmP4YwD2Z+nPwYwF5z1kg5GE70AEMRDjkgiqA4zuHxHrYnjpoAhwYUjnBA4WDSMMgBhe4nKaz6qLNC6rZoxt0cHA0QtCBQQS9S8Sip6E0aet1VDa069sQDjdrizrL3IC4uET6fVtg7hCckEErnxUnbuxU9mP3KgPBBJxA2Mg7T+/wSCKWkpKSkpAoj8w7hvDmzL549fRJZmfkHwvUCEO7MBxS6gWHoUXsnFPKFM7pQIQ0HhYFcbdVB3dNBCwpFINRcgXCNAIQrSMOzpNtSwkVhoHAcKXiCpYHDmUeQH8NJwTBSMIz8eIL8GEyKCYbDSTEXz0xhUOhMDL3g0M0TXOyspDrTRw6Go4mnhbq5cCZ0plAJWTRjQKEScqewp5AUittHuwrQ5+au7P3dGVj2JAWPkoo+pKIvaehPGoY27oD+w8bi8TFTUalaTURHxSEhwc8qowVOCCUQSufZpX+rtVEPIHzggXqoU+chTz/4QF0bENZv3B6RJWLkDKGUlJSUlFQhJRymn33x3NnT+UwIjbMTL0UEcnYxGOR+T/AOBoXbSTMXz7xLeUkMxduFdjC0NpHqrEbqdqIiGLKR1N2hVVERCu3poO5YLGOcrTCAUHcAoW4CoXOW0AmFT5Ifw8mHEaRgJCkYTQrGsK+GVYwiBU+SghEMGocwMBxEfkwj3baVdAoDQzc4dEKi8/VJgic77AaaFhjak0L7FlLrNEVuSaGVFronhbxC6nQ3Bwj2Yqlgb1LRj4HgANLxOAUwumlndO8/FG0e6YN7qtyPmJgExMQksoRQAqH0z+/knX2KHs5uISCs80Bd1K79IOrUeQi1az8Y4jp1HkLV+2sj7c7yJhBGR8UhEEiVQCglJSUlJVUICUA45+KHH5wtABDGYgMDQi8o3MGgcAdpNijcJtieGmp4x7T9fuEW0kLSQgsM+XkKEQyDAtSFnqywXgtdIGMHQmupDF8oY9wk1IWE0ALClaRjBQVCgNCZEi4gHaPIj5HkxyhSMJr8GEsKxpGKCaYVTGCvjSUVo0nFk6RgOEsMB7E66XTSzeUzbmAoAl048/caC2wC7Kv1fDIFbD8rHBSOEKDQqz7qXDTT20wM7VBoB8NQ83ooTwR7C4kgB8HBFMATFMCwh1qhZYfuqF2/BcpWqIzY2ETEx/vQplMfCYTSv4h/s7VRLyCsU9cVBC0gfBD3VbeAsG6jtigREQ1NS5ZAKCUlJSUlVQiZS2XmzZ1z8YNzZ5Cdnf+lMi8JQChCoT0ldIdCJxgacKjhXdKwlVkEw7dIw1ukmWDI4TC3pNANCkPtVRW1bxc1ltDwLaNuQKhjJel4jgJs26iOZyiAp8m+YGYR6cgg3YTBsaRgPCmYSAomkYrJpGIKqWw+0DpMP45UjGGJIYfCx8mPcaSZUJgbGIYzh7+pYexMIHnayKFwjA0KdQyznaRQPRfNiBVSJxT2dEChaA6CvVxgcCDpGES6AYIUxAgKYugDLdG07cOo/mATlClfCbGxiewOYaG2jEoglM6X79zzeNED2i0ChLVrP4RatR7wdO3adiCs17gdIiNjoOkSCKWkpKSkpAojCwjnzLp47pxVGf33v/+d58rohohAzm7SsdsFCkPBULN5u/nVgMMdpGMbqdhGGrYxMHTC4dsCFG6h0BqpmBRacGhA4Su5QqGYFvLnGgNC6zSFkRAadVHr7ISONRRwBcJlFLAtl1lCASwWYHAcSwEnMQicSiqmkf0e4VT2vUmkYjwpGMugcASbPRxEPnbHUMd0Zi84DGcOffyz0x1fxZ/JwZDXSPls4VjShaRQc0kKQ+uj/YW00D5b6LdVSK3zFFYiyGGwN5sV7EcaHiMNA1kqOJQCGEFBPEnJGEPJeKJWMzRo0RGVa9bHnWUqIjo6zjg70UUCofQv55TfYm3UAwhr1XoQNWvW8XStWg+gSrVatspoiYhoeZheSkpKSkqqkDIro3NnzzK3jF66dCmPQGgkhC8LQCjamRoaUKjZvCPksYodzNtJNeHQAEM1BArf8oBC65i9PTF8hXjyZwHgprBwqJnbR50waM0P6ng+T0AYsFVHZ5KK0eRnMGgkggYIqsggDTNJxVOkCmcoDDD8/t+XMIlVSY0KqYLhDArH2d5vQJwbINpB0f6aCIDTXX7GdMfPm8IqpJPJmiscR9atwydJZ7cKdceiGSMpfFyAwsfyAYUiCPZi77PDoG6DwVGUjLGUjAmUgiH3N8FDTdqiQtUHcGeZioiPT0JCgl9WRqV/Ufu2dy96QPvVAGEdGxDWa2xsGVUkEEpJSUlJSRVKJYiIqleoUG32rJmfnTtzCplZJ3DpUl4TQgsI95COPXmAwp0M/nZ6WsV7pJpfLThUGByqDAzVkLRQhMLX8giFop0zhuL2UW4nDPIbhM+TURddQwF2i1DHSgpgBQXM5TLPOqCQ10QnkoIpJggaQDeLjPuElnXMIg3/OPchAGBNrWaYwqBwDClsKY2CweTHU6RjJrN45N4L6pyeITiDdGRQIMQzKGD+PAMsjVlDMSm0oFALA4XGTOHjpGGAy1xhaIXUqpH2Mp+7wyCviY6gAIPBFEykFEymVDxRvTHqNGyFMpVroXSZCkhM8CM+3oe2Egilf2HftWdQ0UPaLQCENWs9gJo1a6NmzTqoUaO2CYI1atQ2n1epVtOWEEZFxsAvz05ISUlJSUkVWBHEEsLq1as/tGD+vL+dOZWNrMxMXMrnllERCHODQsOah1XsJgW7SLXZgEMFO0hxAUMjMXSDwtyTwoCrxeqoCINGOhgwoXAduSeExi1CAwiNlJAnhQEzKXyGdIwhP8aTgskCDM5i8DeHNMwj6yzFXNLxTHJ5AMBPOVcwg6WFRn3USBpHkB9PkE84cq8LcKgxuLMDn5szyALBmaSH2A6FARsUWvXRgAMKeVKom+qmwKMAACAASURBVFDoXDTzOGm2tLA/qTYoFMFQdB9S0JdU9CPVBoNDKIDhFMCTAgxOoRRMpzQ8Ub0xajdsiTKVaqL03RWQkOBHYqKCtp3kllHpX9apO/sWPaTdAkBYo0Yd3H9/LRMAue+/vxbuv78WataobQPCeo3aoUSJaOhyy6iUlJSUlFSBVZyIIju2b9+ve9eumUsWL/ohK/NEgQ7Tvxyh5+whDSIUuoGhYc3FKnaTij2k2Lxb8C7mnQIYbheg0C0ptNJCAwqthTNBvEK6KxTaU0InDBpAKMKgmBCupYArEK5gQOiEwrHkZ+mgghmkYiapmE0a5jIYnE/WaYr5pOPGjRsAgHnRqZjJZgunsEUzY8k4STGM/Gaq6A6GIvCFtxsMOsHQAMKAMFMYsC2a4fOExpIZe310OFknKYaQxuYKNdcNpH1dwLCPCYMK+pHKFshoGEQaWyATwEgKYgyriU6mFEynVMykNAxjQHh3pRooXaYC4uKSkJigoJ08TC/9C9v/W6uN5gKEXq5RoxYqV61hAmGDJh0QG5MAVW4ZlZKSkpKSKpCKExElJCRUGPr4438ZO2oklj+zFJmZxw0gvJR/INxLGvaShtzBUMUeF+8lxcN+7CU/9jDvFsDQSA2NtHBrCBjqjgppAK+RuGzGHQrdgNCaHQxgfQgQBsIAYXgoHE8KJpGCaaSY6eAc0vBuz8EAgO2PPoGFFMBC0nFu7QYAwLHZSzCbNDxFGjLYzCFfMsO3js4hHXNIx2zSGRhqNjAU4TA3P+XivEKheKeQQyEHw5HkvFVoh8LHXaBQBEPRHAYHkIbHScNg0tncYACjKIhxlIyJlIJplIoMSsNsSsNwMyGsgTvLVEBcXCKSklS079JfAqH0L+679/6GaqMeQHj//bVRvXpNT99/f01Uus8CwvpNjDuEEgilpKSkpKQKpuJERA8//PB9y5Ys+vy9rVuxZuVzOHbscIETQg6EXlBoWYRAbgX7SME+8mMf+fG+w/z1vSYU+l2h8N2QuUIRCgOeSWFegNBKB92BUNwy6oTC5xxQyOcJeV10OksHZ5GKuaRjHmng2tl/BJbG3g4AuP7TT5hPRp10FmmYSRqmsWU040lhy2X8ZsU0L2DIAU8EPTcIDAeGYn3UWEwTwBQKmPOE9juFfPuokRaOIF2YKwyfFPIKqWWVwaCKx0g100GrKmqkg+Mp2UwHn6I0zKV0jKjWGHUatkSZyjVxx13lERubgNjYRFkZlS4Sp+3qV/SgVsRAWL16LVSrVsPT1avVQKX77nfMEMYiEEyTQCglJSUlJVUAFScimpORUfnQ/v2fXPz0U6xdvRKHDx1AZuaJfAPhRgcQhsKhYeM1CwT3MXPw2y/4APlM7ycf9gtw6ARDPl8ozhWGg0LnXOFmBoWv5BkIAzYgdKaEuSWFK1hSOIH8mEwKA0INc0jFXNIwnzQsLBYwofD6tWsAgGfVMlhAAcxllVA3IBxB/pDZQxEQ+XyitajGgDtnvVS0/XsBwVYFlQOhtWgm4HqSwg0KQ+cK7UmhAYaKOVfo9GOkOtJB3UwH+VbRKZSCDErFLErDPErDyOoWEJYuUwExMRIIpYvOyo4eRQ9qv0IgNO4QpkgglJKSkpKSKoCKExFNmzCh0plTp/7yt4sXsWrlChw6tB9ZmflPCDdG6Dn7PIDQbicIqnifFAECDR8kHw5SkmARDi0wDIVCnhRapylCT1KEJoWbSWf1USsl3ETGplFnZZR7nZASvkgBvCAkhc+7QKE4U8jBcLwAhBkM0uZxICQNi0g3ofCvO9/HQtIxn80XziYdTzEgFLeNjiA/FpB99tALDkUw5HDo/Go9DmA28yzBTxFfPGPfPipuHhWh0Dpeb58rNJJCTdhAGlofFU9TGDaWyAywpYMGEI6kAEZTEOMpGZMoBdMoBTMpFbMpDfMpHSOrN0btBi1wd6UauOOucoiNTUBSksqAUFZGpX95l9k7uOhhrQiBsFq1mqha9X5PV6t6P+6tUt2aIWzaAZElouFXAhIIpaSkpKSkCqDiRETBYLDKubOnPvnkL3/GqpUrcPDA+8g8UbCEcB9pEO2EQeN1JwgqJggeZD5EfhyiJBx2+BDzQQEMeVq4m/xmfZTfLtzqAYVe9VE3KHSfJQy4VkdfFJJCEQpFMBSXzaykAGbGl8RklxnCeaRjAYPCJVGp+OJYFhay1+ax9xiVUeN4/WRz06iCiXFpWEg6e7/uCociIM6x2Q6IhgOudkLhUw4otG4e5g6FfAOpWB/1TgpDPdBMB8VlMhYQTqZkTKcUPEWpmEtpWEjpGFOzKR5q2hYVqj1gVkYTE5XCHqY/LoFQuqBO/63URj2AsGq1mrjvvuq4777qJgSKj6tVvR/3Vq7uOEwfJe8QSklJSUlJFVDFiYjS09Mbvvnma5d37dyBZ5c9gwP79xUICDdFaDkG7GlhzEHQgsEDpAgg6MNh8uEwJeEI81Fm/vywCYVJZpX0fQEKdwlQGHqSIv9JoQiGblAobhxdJ0ChHQydNVIrNVwdexsmkYKppGAGKXhK2DI6nwGgaA5yRjqoYoa5VEbBOLZU5un4UlhEAWY9BA69wDAUDp0ziAWDQl4fdZ6k8N5AqjtuFWrsLIUBfQMZGFo2Xh8k1EWN+cEAxlAQExxAOIdSsZDSMK1hJ7Tv2gf1mrVH2YqVEROTAJ9Pk0AoXWT+zdRGvYCwag0TCN1c9b7quMcBhFFRsXKpjJSUlJSUVAFVnIgoOTm5zcRxYzF9yiQ8vWQhDh86gBMMCPNzmH5ThJbDYc8dDC0Y3B8GBi0QTMQxmxNwlBJwlBJxhBJxmBJxSIBCqz5qnaXIfZ4wHBQG8gmFTjDU8wCGBhROidCF2qixWGY2myWcx8BwPnvMZwethTIappBx2H4s+TGqmIIlpGMx6VhMASz+BcDQDoV6SH3UnhQGPJNCt0UzQ0Pqo/xWoXFegsMgB0JeFxWB0JkQzqFULKA0TK/WGB269UP9Fh1QrmIVqzJauLMTEgilC+XfRG3UAwjvu+9+VKlSzdP3VamGeypXswFhTHQ89ICcIZSSkpKSkiqIjIQwObnNw506okOb1li0YC6OHT2MzBPHCwWE3lZygUGfDQSPm04wzcHQCYXiTOEuFyi0No/qhU4K3cAwFA4DHnAYcE0MJ5GfpYTGttGnGBTOZvXQuaQxIDOAcSapmM6SxUmkYhxbKPM0BZh1LGHmcMhTw/yAoRcchgNDawNp3pNCJxSOJK+ZQuOA/SAHCA5i3xtCmg0IR1MA4ymISZSMaZSMmZSC2ZSK+ZSKecXSMTT5HvQJlMM9d5RBQoIPcXFJhV0qI4FQulD+TdRGPYCwSpXqqFy5qqerVK6KipWq2s5OREbKGUIpKSkpKamCqjgRkaIoD7Zq1vRS6+bNsWjBPBw7ctisjOYHCF+J0HP2k5ZnGDwgzAtaMOizgeAJSsQJSrDZDQoPUqIJhW7VUec8YWGg0AmGBhxa9obDAF5ktsDQgsJ1ejlMZlDIk0J+huIplgg+xVLBDDIO0vOq6HjyYwz5sSpYHkspgKUmFBrOCxgaUBjAPAoUCgzDQSFfNOOWFPLto+I8IYdCPk/oBoUiDA5m7xnmAoQTKRlTKRkZlIKnKAVzKRULKBWLKQ1LKQ01S96JpEQFcXFJaNOxjwRC6SKzuqNn0QPbrwoIY+QMoZSUlJSUVAHFgbDSw53a/3nIgMewZNF8HD18sECVUQ6E3naDQcUVBjkIZlICMilesPGaCIYiFDrnCcMtmXFCodtJCjcwFL3JxW6guIGCtkU0HA6dYPhSoAImk4Ip5Mc0BoYzSMUMNl84g4x7hVPZVlEDBhWMJRVrkitiGQXwDOk2LyVdAERvMLSnhQEBDgMhYOgGhyIYhs4UGncKM8h5koJDYcCEQueSGS8oHCJAIPcQDyAcR0FMoCCmUDKmmylhCuZRKhYyKKxR8i7ExSUZQNhJAqF00brs3iFFD21FAISVK1dDpUr3ebpypftQ4d77QiqjcoZQSkpKSkqqYCpORNSra9cqT83M+Ou63z2P5cuexuFDB5B1IrMAQKjlHCA1LBAeEKqih0ixpYPHHECYSQnIonhXi1DIk8JDJhQmCZtHlTxDoXin0JkWWnAYzJctcAxiIwUZIAbxEgVDwFBMC+ck3IbJ5McUVgk1rGIqKZhCCiazmcHxpGB6fEk8SwGbl1EAyyiIZRR0wKFbaph3MDTgMBQQQ+EwNC10myuc6oBC55IZEQrFzaNPOMBwiACDIhCOpABGUQBjKchqo0FMpWTMYCmhAYUpWEipuL/kXUhI8BuVUTlDKF3ELrmrf9FDWxEAYaVKVXHvvVU8XeneKih/z322sxMxMfFQZUIoJSUlJSVVIBmH6efMqbx586ZP9r+/F6tWrsCB/XvNw/R5A8J+iIuLw2YGhN52zg0qOEx+IR302WAwk8FftsNOKOT1UWueMBHvUxL2kc+8UcjnCTkUvmuDQmPRjFeF1JkYija+F/T0q8wiIBpwaKSGPDF8kYImFD7PoPDFpNJYU7oqJhdTMZEB4ERSMIEUTCim4rnSVbHWdxeWk84csNkNEEMTw4CZGFpQmB8wtAOiW2IYrkLqvFM4kQKeh+ud5yicUMifDzWB0ABJY7GMkRJOpCAmUzKmUZBVR5Mxm1Iwl1JQPf1OJMT75JZR6VvC2v96bfRmAWGTDigh7xBKSUlJSUkVTk2bNk1bMG/OsZfWvYAVy5fh8KH9PxMQ+m0waKSDIhAmMSBMYOlgQggMGo5DFnMmxdtmCg+zpPCAmRT6sJd82E0+7CQ/3iM/tju2jzrB0F4hteDQzW9QAG9QEG/anBziNyiI1ymI1ygZr1IQr1DQTA03sMRwHbnPFq6mAFZRwLxb+JyLV7hat8GiCIfOxHCJJxgGXMHQCYdugBgODDkU8u2jHAr5khkDCgMeS2YsKBTB0A0IRzAgHE06xhKfJQxiCgUxjYKYQcmYScmYRSmoml4acXFJSExU5FIZ6VvC5fb9D9dGPYDw3nvvwz33VPb0vfdURvl7qphAWK9xO5SIiILfL4FQSkpKSkqqMIps1rTp3EH9++Y8vXghDh3cjxP52jJqAeFBUsHtBMKDDiA0YNACwuNhgPCk6ThkMxtAGIcTFI/jFB8yT2hPCu1QuIP82EYK3iUFW20bSLWQCqndBgS+SQETALdQEG8xv03Jrn6LkrFFgMPXKJklhvmDQhEMnXYDRREWRTC0EsMAlpIupIUB26mKhSSCoeH55J0aOuHQWSMV5wrtJymszaNu9wmd84QGFOomFDotAuFIBpQ8JZzAqqMcCqdTMjIoGfell0ZsbCLi431yhlD6lvBtux8renD7hYHwnnuroGLFSp6+p2IllKtYxbZUpkSJaDlDKCUlJSUlVVjdcccdKS2bNxk2b+7sfx05fBDHjx3L9wzhqw4gdLORDIrpoF+oiyYJdVE3IIyzWYTCTBMK43GU4nGYEnCIElhSmIh9lIS9DAx3kR87GRQaaaE3GFoOCBYBMIh3KBlbKRnvUjLepRRsc/G7lIKtlIJ3KAVvUQoDw2QTDDdR0JwtNKAw6AqFFhjqJiCGsxMYRTh0q5JaaWHAccMwFAztgOieHDrBcDbpZlI40wUKp1AgT0frORTytHCYDQZDgfBJCtigcDwFWH00YIJh1fQ7ERubiJiYRDZDKIFQumitv9er6MHtlwbCe6qgYsV7UaHCvZ5QWK5iZRMIGzbriOioOPj8ugRCKSkpKSmpQiiCiKhGlSr3zJ0z67OjRw7h+PGCAKGaw4HvIClhYNBIB/MKhCc9gFCEwixbUmiHwoMMCt+nROylJOyhJOymJOwkn0taqNig8C22eMZyAG+bIBjEVgriXUrGNkrGdkrGDkrBThe/RynYQSnYLoDhFkoJgcINrlAYNKFQBMO82gmHHAzFWUOjRhpwzBaGQqFXamjBYcAVDu1QaCWFVnXUmicU7xN6zROGQqEFhsPYcw6EIhTy6ug4CjAoDGASBTCZgqjKlsrExCSwyqicIZQuWids6/q/Wxv1AMKKFSujQoV7w7pshcq2ymh0VBwUVVZGpaSkpKSkCqPiRETVqlWrPW/O7Isnjh/NZ2U0FAjDmcOgGxCGr4zG4ZRgCwpjkU2xyKJYZFIsTlAsjlMcjlEcjlA8DlM8DlE8DlAC9lMCA8ME7KEk7GJgGJoWGrOFhnXmAN6hALZSAO9SENsoiO2UjPcoGTspBbspBXsoBXspFfsoFfsoDfsoDXspDXsoDbspFbsoFe9RKrZTKraaaWEKXqdkbKZkl6TQXh8Vj9mLXuth8T1OOBTBMLRGagdDLzgMB4huUMjBkCeFHApnmFDoPEXhPk8oQmEoGFrP7SmhjlEMCse4gOF96XchPt4nbBktSEKYIIFQ+qb69v/V2qgHEFaoUAnly98T1mUrVLJVRosXKwG/IhNCKSkpKSmpwsgEwrlzZl/MzjqBzAIA4WsRas5hUsDtDoP2dNC+YTQcENph0HAMTlEsTlEsTlIsTlIMsikGWRQjgGEsjlEsjlIsDlMcDlEcDlAc9lMC9lEC9lICdlOiBxga20gt69hGAWyjIHZQ0ARBAwJT8D6lYj+l4QCl4aDpdBykdBygdOyndOxjcLiL0rCDUvEupeJtlha+TikMCpNtSSHfQMrB0N06nqcAXiAdL7D3Ot8fWj0N5gEMg3iagp5waAFiMMzMoXtaKEJhXk5RcCjk9VGvtNDpEQ4ofJJ91gmGVdLvRBybISz4llEJhNI314H3Hi16eLuVgLBcRZQpX8m2ZTQiIkoeppeSkpKSkiqkbEB46mQWsgqwZdQJhN7mMOgFhIm5AuFpihEcjdMUjVMUjZMUhZMUhWyKRhZFI5OicYJicJxicIxicIRicJhicZCB4fsUj32UgD2U6KiRWicqtpGGbaRjG+nYTgHsoCB2UjJ2mSCYgv2UioOUikOUhiOUjqOUjmNUEseoJI5SSRyhdBxmcPg+pWOvAIXbGBS+SSl4jZLxCiWbi2bWUxDrKGg7Yu/m34WxCIdicihuL7VDYZCBoZUWWmBomINhXuBQBMNQKOTzhG6nKNyWzLgnhW5poRcUimmhCIZV0u9EfLwP8fG+QtwhlEAofXOdsK0ryu97ougB7hcCwvLl70W5chW9XbYCypS7F2l3lkfdRq1Rt2FbREfFQtNTJBBKSUlJSUkVQrbK6OlT2cjKyv9h+tcjtJwjpOBILkB4RADCoyFAmCQAYaIrEHIQPEPRzFHMkThDkTjNfIpK4CRFIpsikUWRyKRInKAoHKNoHKUYHKYYHKQ47GdgaKSFvEbqN8FwB6nYQRreIx07KYBdFMRuSsY+SsZ+SsFBSsVhSsMxSsNxSscJSkcmlUQWlUQ2lUQW3YZMKonjdBuOUkkcppI4QOnYR+nYTWl4j1KxlVLxFpspfNUBhVZSaPl3jucvko51Hn6R9BCgFOcSvdPCoHDcPmCDQy9AdINDEQzFtFCEQnGe0IDCgCcUiklhXsBwhItFMOSJYeX00khMVJCUqBZiy6gEQumb71K7BxQ9wP1CQFiu3D0oW7ZCWN9d7l6k3WUAYb1G7RAVFStnCKWkpKSkpAopEwgXzpt78czp7ALdIRSBMLzt6WB+gPA0xZoweJaimCNxjiJxjiJwliJwlorjLBXHGebTVBynqDhOUnFkUQQyKRLHKRLHKAqHKQaHKNZMC/ls4W5zG6mCnaRiJ2nYRTp2UwB7KGjC4CFKxRFKw3FKQyalI4tK4hSVxCm6DafpdtOn6HZk023IpNtwjG7DEQEKeVL4DqWy6miyWR192UwKA1hnOhT61gt+iQLmwXtuCw7DnbUIYiUFXdJCEQzDw+ES0yIYWomhEwrnMCj0mifkUOjcPBquPjrSAwLDgeFI0lGlpJUQFhgI4yQQSt98B/8Xa6MFBsLyuLvcPUi7y1oqExUZK89OSElJSUlJFVIWEC6Yc/Hs6VPIysrEpUuX8pUQvhGh5RwlBdzeMGiBIIfBvAOhBYPnKArnKBIfUAQ+oOI4T8WYyfQHxQjnihHOEuEMEU5TMZykYsim4sikCBynSBxlYGikhfHCNlIf9pAfu0nBbtKwh3TspQD2URAHKIhDlIIjlIoTlIYsSsdJKokzVBJn6TZ8QLfhPN2O83Q7PqDbcY5K4QwDwyy6HcfpNpYUlsReSsdOSgupjornKIykUAQ9HS+ZDmADBbCBdGwgHS8zbzBtB0SeNlpgGHRUSIN4jtnaRhoMgUMLEMNXS93uGhpgGBSSwkBIUuiEQisptG8fdSaFzoUzot1qpNyV0u9AfLzPOEwvl8pI30JO3P4/WBv1AMKyZSuiTJnyIb777nLscTncVdYNCOUMoZSUlJSUVGFkAuGCeXMvnjt7GlmZJ/INhG9GqDlHyQ/Diov9NhAUYfAYg0E7EFpnJ/gSmTMUY8LgB1QC5ykC56k4PqRi+KgY4aPihN9zlyB8xPxhCcL5CMIHxQlnixFOFyOcJEIWFccJKoFjFIkjFG2mhXwb6T7yYR8p2Ecq9pGG/RTAAQriMCXjKKXgOKUim9JwitJxlkriA7odH9Lt+IhK4fdUChfoDvye7sCHVArnqRTOUSmcolLIottxjEHh+5SOPZQeUh015gmD2EQBbKQAA0PdZg5/GwVvYhZf44DIodJIGoOOtDCINRR0pIUcDINYQclYTsk2OPQCRCccLqGgLTEU08JwUOhWH52UCxSGSwu9Fs8MJx2V0ksjOjoe/8/eeUfHeZ5X/k7vvaGSAFjUrC5bim1JVLNVKclySV0nTjbaJLY32U2cbMquk5M4cZNkdcmy1a3GJoq9VxC9EL0XNhR2imAF7v7xvd8333wzg0KQguTz3nPuATEYFA34B3+693kel8vPhXKGUPpT5qJ1/33mIe4TAMJ5867g3LmXjes5869kvh4I7S6GQrIyKiUlJSUlNR0lZwh/9O/9u+trWVFWfgFAGBrZiSAzOzCO9TDoT9symjkdVGCwfcEdbLvxJjaaFAhstoAtNrDFDrY4wBan4mYH2OQAm4vy2X7XAtZZwBoTWAWwAiYdFCoV0i3wcBN83IQAyxbcx635V3ITItyCGLchxh1IsBQ5LEcuq5DHWuSzHoVsxCy2zfkiuxZ8ja2YzVYUsQVFGhjuRhFrMZtVmMUyFHI7CrlFpIRrkMcVyOVS5GqnKFYveIhLLvuCBoWKMwFghL9BhIsKruLKBQ/wN4gKx/i2sBEMX0PqBtO9pWUs+68nBBTGtbQwExgm4TDB/tIyPu+ercFhX2lZmntLy9j46jv88DvfTUkLjVDYXVqWdqNQrZAaoTD1TmFsUlBohMDv6nx1fjFdLh897oC4QygTQulPj+Or/9vMQ9wnBIRz5szP6rlz5qcA4e13P0y7XVZGpaSkpKSkpqtkZfQn/9nfsLuOFeVlPDTFGcLFlvBIKYLUOxMAlqbYCIPJuqgeCNXZwVrYWe8JkiTPDg7yyOLFPLp8Oc8fO0aS7CwpYLsLit1guwds94Intm7m2PlzPLFlI48sWczTXZ0kyaFFH4i00KSrkDpYcc0XSJInu3t4YPEyHtywmedPnebY+fMsdc9iKRIsQw6rkCtgsICn+vo5euoUT6zdwqOLV/Dsvv0kya7IdWxDEVtQzCYUsR5FrMFsVoiUcCsKuBEFXIt8rkQuV8WuIkl+vG8/exYvZ/+qdTx/+jQPt3fwN4gJRzS/gygPNrfy3OnT3LN6PbsXf8gTe/aSJJcWXs13BBy+rQNKPRQqW0zjVKUmhQoYJvgC4lpiaATEw+3K6/iSr0SDRJIp6eFTiPPF2ddx9d/8Hw63dpAk+6tqMqSFys+gJoXpJymSaeE/TjBXOF6FNB0GlYP2n8svotPpkVtGpT+V/q2rjWYBwrlzL+ecOfM0ACwpmceSknk6KJzHknlXMH/OFQoQ3vUwHQ43IxIIpaSkpKSkpqUUIGxuamBFeTkPHZoOEBrBL5NVCFRcBh/L4DPAoEeXDjpZBzvHxsbYFIqwESY2mcAWC9hqAzuiPpJkz+Wz2ekDuwNgdxA8NzzEw88+wc4A2OEHW31gswdsdIEnm5t4orY2BQrL84tJktvh5jZ4uQ1+cTsxzMr5CiiWIcFK5LAaeaxHHs8dPcbBnz/HNsxiO2azE0XsQjG7A58jSXagmG0oYjOK2YAi1mE2K7WUsICbUMB1yOca+2yS5HL/XC5Ggu8jzvcQ57uIsfanv+DZkyN8B1HN7yLKkeGDbH/1bb6HKN/XeZF3Fknyg/AcviueryaGSgU1FQpJ8mBjMz+89xtiC6keDFPhUAVEVb/0lWiQSDKtXqpfSPMkYuzauoNnT59OSwtJptRHk1AYTzten3nZTOa5Qn1SmA0Ir84vptvtp9cbFJVRuVRG+tPl4t+m2mgWIJwz5zINAjN7LkvmGoDQ7mYsniuBUEpKSkpKahrSgPBnP/2xAMKpL5VZbAmN7EKAE9unwZ/e5cIV8LICXh0MurXZwZGubnY88BAbYWYTFBhss4HtDrDTBfZ+roTnhgbZGwL7wuDem+aRJPuiYG8U7I6AXSGwIwi2+MAmN0iSdValQloJE8fOn2dlQbE4aO/hDvjEzGOIpYhw7y9e5NDbi1iNBGuRy67H/pgjLe1sRSHbMYudmM1uzGY3itiNYvZf81We//gkO1CckhKqC2Z26GqjJLlh/he5DDlcggQXIc4PEON7wkc7ulj+1//A9xDle4hy/W0P8ET/Xn6ACD9AhIt0/gARLiv8HM+ePMn3xfONaaEyl6hAIUn+GnGeOnKUryDOXwq/rPNLOq/51p+x9pXXSZK/8pVooEgyrWb6DBJpqeH+6jruq6nT5gt/Kn4GpUIa18AwU4U021zh32epkGZLClUg/CuRELpcPnq9QT4kt4xKfwqdWP3tmQe5SwyEJSXzWVw8V7MKgvrHiudevZXZeAAAIABJREFUrgHhbXctpM3qlEtlpKSkpKSkpikNCH/+s5/0t7Y2XxAQLrGERsoQYLqzw195Cgj6BAgqTsKgi7VwsA52kmQDzGwE2GwGW60KDHa4wC4v2BtUAK8/Bu6JgycWvcuh736He3LB/hywLwH2xMDuKNgRUtLCU12dbLCDdVZl2QxJlsMqDtq7WAqvqLUGWYYwy01RnmxrZw0SrEMOSbLZPIttKGAHCtmFWezBbPagiD0oZjeUxLErdgNbxTxhPYpYLU5R7BC10U3Byzh67hxXIJcfIodLkeBixDUofB9RfmCKcWx0lO8L4CPJpb5ZXIwIFyOsc4SLEeUiREmSi92FGhS+mwEKXxcw9qp4+5qjgL9CnK8gzleQ0OBQD4gk+bJJqYj+2leiJYkkU1LE8cCQJJ/Uls4o76tpoR4K/x3xScwVph+xzzZXmJoUispoXhG93iC93qA8OyH9qbR/xe/OPMh9AkBYVDRHcwoIFs9lcdEcDQhvvfMBfvmOB2kx2xiJysqolJSUlJTUdKQB4U9/8pP+ttZmURmdLBAqldGlluBIJtBLwl66Kw2ugpdV8LAKHgGDbtbCyTo4WC+AsBFmNgNsFelghwvs8igwuCffxdFTp7gvB9yXB57bv5cH5nu4vxDcVwjuLQD788DeHLA7BnaGwNHTp9nkBhscYOMV80lS3Cy0sQxOlsEjFt0EWI4Q237/T3l03WbWIsZ6AYQtyGMbCtiJAgGEs9iLIgGFRRz6wb9x+KfPaEC4G7M1INyJAm5FPrv/4yl2PPsyVyKXy5HDZUhwCeICCmNcpAc8c5SLEebY6CiXIMylwssQ5jJEuFR4CSKs/u4P2PbWO/xAVElVKHzHAIUk+TpiXPfQH/Bwdy9/LWYLf5XBv5l7E08ODfMV8Xmv+Uo0YCSNc4ipM4hJOIzz/NmzXPKVb2obSUnyZ1DuFiYXzihgqK+Q/ivikzxNkf2IvbE+elXebLpdPvr9ES587E8ubIZQAqH0JfZvTW00CxAWF89LAcJ0l7BozmUaEN5210KazVa5VEZKSkpKSmqaSlZGf/KT/taWJlZUTB0Il1kCI0bAS1pN/dJdrdnDanhYI1wLN+vgZh2c3A0HG2BnIyxsgoktJrDNCnY4wC4X2OMD+8NKunfw9+7lgXxwYBY4VAwOlYCDwgeKwH2zwD35YF8O2H/THI6eOa3VR3fbwTqzcrOwClZWwM5yuFgOL8vhZwWUhTbViLIWMbZc8UUBhLlsR74AwkJ2o5A9IinsRhH7LruD548eYytmsxGzWS8O1pfrgPB4WwfXIperkMOPkOCHiHMZ4lyKGJcgqvlYby+Xewr4UXwez508yWUI80OE+SEiXC78ofAyRLh63o0KRAqg/CBLUkhSu3c4NjZmOGyf6qO9fXwz90pt9vANX4kGjyRFspiaKBrh8DnEue7v/y+7t+5ISQz1Zyp+ingKGE40W/jPhrRworlCPRRenV9Mt8vHYDDKh7/+nQsCQrcEQulL7JzfltroJIFw9myjk0D45Tse4IK7H6HdJs9OSElJSUlJTVe6GUKREAogHBoa4smTJydVGf3QEhjJBHzJxM+TBn01KQCYdB08rIOL9XCxHk42wMFGWNkEC5thYqsZbLeCnU6w2wMO/+PfcvTUKR75zx9yf14SBofngMPzFA/NBQfnggeKwcFHbuXphjqOnTvH7hwr2wJgixdsdIK7reJWIcysgo2VcLICbu79+dMkydb7HmMNIqxFlN0P/QGP7SgVQJjHDuSzCwXsFlDYjVnswmx2WOcIcFSAsA6zWIVClqGQOwQQkuQ65HAVcrgCCS5HnB8ixmWIcSmiWurX8dpbXBko5s5H/4iH6hu4HGF+lMHLBSQuE9XSJaJGmkwKYykzhST5JmJ8A3Hu3VnG8v/5T3wd8TS/YckVaaLyPkm+7Svha4hrgKhPF41wqAfDN2Zdz1PHjmmJIUlxxzBZI1WWzsQzpIXxcdNCfYU021yhHgqvzi+m1xtUDtNfYGVUAqH0pXZgxe/NPMxdQiAsKpqXAQKTnjWrhLNLkkB4+90P0+nwyBlCKSkpKSmpaUoDwid+/tP+9rYWrTI6FSBcbvGNVIu5v2pt/i/pWs0q8CVdDw/r4da8G27uhosNcAkYtLMJVjbDwhaAbWawwwaeXLuap+pqOXriBMdOn+bgnddyoAAcLAIPzgEPzQcPXQYeuhw8eDl44r9+wDNbV/Ncfy9J8sgLv2BPAuwMg21+sNkNNjrEAXuANbDwyNIPeaK2jqNnz/Ls4cOsCxWxFmHWIcKeh/+IQ2++wxYk2IocDQrVpLAThezALLZD2fjZJA7X16KQlSjgLhRwB/K5BXkaEK5GgiuQ4EeIczli/BBRLfH7EBG2Pv8yd/3ZX7Hmz/+aQ7vKuQJhrkSYKxESDnOFsAqGJLlMVEiNUKgmhSRT7h2qgKj3W4ixa+Ualv/d/xVVU+V57/iKNZjUw6IKia8aAFGFwzfzriGZXEJDMmXxTBIMYxPWSDNtIk0unEluIc22gfQasWXU45nGHUIJhNKfgEvW/fnMA90lAsLZs+dy1qyS7C4sTgHC2+5Ul8rIyqiUlJSUlNR0lATCJ37W36EDwqlURj+yeEfS4c+tq36qiZ/i3XAJ8FPcoFkFQScb4WQjHGyCXcCgha0A281gp12pi/Z6wf4QuC/fQZI89Lt3cbgEPDhPgcHDV4CHrwQPXQkeugIcvgwcnAPuLwKPvv4KR0dOsisqNo96wSaREtaZwFqYWQ0bq+FgFdysjShgV4sg6xBm98N/yKE332ET4mxFDlt1SWEH8tmOArahkK0CCBtQyDoUshoFLEcBdyGf25DPLVBSt7UCCFcizhWI8SNEhSPCYbY9/zLXBopY9ugfcmhXOVchxFUIcbWw+v5KhDQoVIFQmStMVkffF9tL3xVgpz9m//GBAe2ovd7K82KaSfJ9X7GASQXq3kJcbDCNixpqEg71YPju7Bt5dO9eLTEkmbJ85hcCCp+YdFoYywqFyQqpMldohMKUhPBC7xBKIJT+BPxbURudIhAWFhYn3xbPT6uMRqI5EgilpKSkpKSmoRQgbG9tZnnZVLaMKkC4wuIeqYOTetcL79bmAB060FPcBCeb4EpzM5zCDrbAzhZY2QYL2wB2WMAuO9gtgHBPGNwXAw8UmJU5whIlHTx8OXjkSvDIVeBh4YNXgEPzwQMl4L7Z4NmeLvZ/6UotJWxxg412cLcZrIOJtbCyBnZWw8VqeLh77jU8OzTMOgTZ9sV7eebAATYixibE2YIcDQxbkcdW5LEFBWwrvIkkWY8C1iKflShgGfK4A3ncilxuRi5PDQ1xLRJcgzhXIcaViHEFosLJFHC4sorrfIXceuNtPHvsONcgxLU6rzHA4WpfIUlyuaiPLtVtINVDIUm+ixjfEVXSFTcs4OlDh7V7h+8iyo33fYsjQ8PaGQz18xb5ivmuDizf0QGjCopvZoDDxrffZ9O7i7TEkKQ2Y6gHw8nXSFPTwkwV0mxzhVfnF9Ht8tHtVg/Ty8qo9KfTvxW10SxAOGvWHBYWFmd3QVEKEN5xz6O025wMyhlCKSkpKSmpaUkDwqee/Hl/R3sLy6d0dkIBwpUW10g9HNytc4Nwo1b7dLAJDjYLt8A5rlvhZCscbIWNh199jcP/8R9sB9gpgLDHBfb5REIYAwfywNETJzhcrAAhSQ0Ij3wOPPw5JSkcugwcECnh0Hce45mGWnZFwTP79rIt5maTA2ywgPUA62BmLWysgVPUX70iJQywDiGR/EXZiBgbEWcTEmxGDpuQyybksRF57PzyIzy4fBVrkM8q5LEceSxFHrcjl1uQw03I4f5lK7jr0T/gGsS5GjGuQpSrEBEOc7UwSa6zx7kOQY6eO8f1CKZ4HYJci6AGhuUPfouHm5r5kW6mMD0pVCqjetBTYe99c1w5eYEoz585yw/En/VbT5f5isTj4nMQE6AZ57uI8x3EM8IhSS65/g6RGionLNQ5w8mCoVoj/ZFh6Uy2tDD1kH1yrvBq/R3CC0wIJRBKf1Kes+7xmYe6SwCEhYUlLCgoyu782Swsmpdyh9Bhd8uEUEpKSkpKaprSgPDJJ3/e39nROsWlMgoQrra4Rhpgp+pG2NkIG5tgE5VPxS2wCcizsxV2tsGhs1Nn9TE722DjwD/+M4+8+CI7BBB229KB8EAuOHr0CIeKlcpoNiAcvkxZMLO/CBx4dAHPNNSyOwqerK5kR76fzU6w0QLuNqlAqKSENXCxBh6SZA0CrBNbR+sR4W5E2YAYGxBnAxJsQA53I5f1yOGZA4Nsmv9lViGXFcjlLuRyB3K4DTncggQ3IsGKe7/Js0ePcS2iXKM5IpxMAElyPULcIL73RgQ1b9CBoQqFx9o7uHHuDVyhWzSzVDdPqAc7FfZUV//zv7Hj7fe5CFEuRpSj589zMaJcIj5/ifi85b4iLhHPIdWNpjFxPzETHMa5eO5NHBsb4xu6xJCkdvfwJST4IlJPVRhrpD/PkBYaofCHE0Chumzm2oISejwBut3+C54hlEAo/Uk5d/UfzzzUXWIgzM+fPTEQ3rmQFrONobBcKiMlJSUlJTUdmQHg5ptFZbTtwhLCtRbHSCOsYhuoVSyBsbIZNrbAylbhNljZDhvbYWMH7AY72AGn5nY42A67eK6Fo6dPsxNgl1kAoVPMEAbAvVFwf64CgUNF4HCJ8ufD17t4+EqlLnroSqUyqgLhgWJwZMNKHvy3f2BPHDzw7cd47sgRtjjBRhvYYAbrYRJQaFdSQqufY+fPsxp+1iDA0/sOcM//+ifWIcI6RFmPGOsRYx3irEWCtUhwbGyMlchhOXK4CwnuRILbkeBWJLgJcW5EnOtFurbOkuBaRLkWYa5FmOsQ4jqEuB4htv/nz3loRyk3IchNCHJ4x062/uBfuBlBbhaP6cFwnYDG1WKm0Lh9VIU6PcjprQLfUkR4pKGJNd//ey7TLbj5UGwwXeGbnfL+MkS5DFFxMiPGxYilAOJ7Av62fPsv+LYhMVTnDFPBMKGBoXG+UE0Lf4I4fyzAUE0LkxXSmFYhTV02k5wrvDa/mD4xQ7jw6xd2h1ACofQn5eBnvTaaBQgLCoqZnz87u/NmpQDhgrsfoU1WRqWkpKSkpKYtAYQ33/LUkz/vb29rvSAgXGexjyhnISwCBNUlMIrbYGE7rGyHhR2wshNWdsLGTtjYBRu7YGcn7OyEg51wshNOHSgKIDxzhgN/93cKEFoFELrBPr8yR3iur4cnly/h4Gzl7MTR79zPsdFRHrpcWShz8Apw+HJlhnBwDnjgChdJsi8X7Ikrh+rHxsbYdfO1bLKrQKivjTp47vhxtj76TVbDx2r4WS2gqxZh1iLCGkRZgyirEWM14jwzMMjO7/2A5UhwFxIsRYI7BPxsRlwAYYwbEGPlwt/jmSNHuQ5hrkOY6xHW0sDN3nzxOUFuEd4qvvdW8b4KhioUjuzbz8Yf/Is2T6gumdFXR9W0kKS4dai8r37sUG09d/3xX2hziOqCmxWIcIWosK7xzdI2m5LkR4hyufCHiIrTGQocLovM49joKLsXLdNSw98gzrehbihN8DVt+UxCmy9UF888h4RICxMZl84oUBjnjxDXFs4Yk0L9vUIVCq/JL6Lb7ZdAKP2Z8dz1n+HaaBYgzM8vYl7erOzOLWTB7LkplVG7Xd4hlJKSkpKSmq6UyujNN9zy9JNP9Ld3XBgQbrDYRlpgZksaCJrZDjM7YGEnLOyEmV2wsAsWdsPCbliFbeyGnd2wswsOYRUSbQIglZTwTE8P+2+8jt12sMcNDjx6L0dPneKZ1mbuz4VyemK2cpT+418/Q5I8/v1vcPhKK4fmg8ML5vDUtk0cGxvj3qsiGhB2hcB2Hzg2OspjG9ezZf5c7hZA2PPHf0aSHHj5V6yCW9xY9LMKAdYWXkmS7Hn8r1mFMKsQYdPvfFVJK99byjLEuAsx7kSMOxDjVpEGbkKMGxHjRkS5AVFuQIT73l/K8yMj3HXzXdyIEDchyJbv/i1JcmeshNsQ4DYEuF14Z6CAJNn2F3/DrQhwC4KsuPkunj9zlgeWLOc63aIZdfPocoS1A/bLdLcKl+neVw7dJ89WHKrfzZUIc5WwfqZxvW9Wyvvdr73JLuFO4cGyCpLk6Pnz3HzPoyI5jPMDxPm+AEOSbH7tLTa99hYbhRuEd7/2Futfe4t1r72VkhaqJyoyVUiTSWE847KZf9Qtm7kmr4hOh4ceT4ALH5NAKP3pd96aP5l5sJthILz97odpt7sYlpVRKSkpKSmpaUmrjD715BP9nR1trJgSECp3CDdYbCOtMLMVZrbBxDaY2A4TO2BmB8wCBM3shpndsLBHuBcW9sLKXljZAxt7NDBUgFBxEgiVrwOerKykqmMfvMe+ALgnAu6NgQfywIFC5R7hYAk4NAc8/uzPtOef7WznwBfncG8huCcf7EuAPVGwM6gAYasLbIl4eXrfPu1z+v/jR6yGndVwsgpuVsLDSvhYCR8rEGAFguz64b9rzz+0bQfLEOUuRFiKKHcgxu2IcRui3IIo6x7/Hjchyo2ICIc1b0KIhyqrta/V/IN/4nYEuAMB7hQu1XknAmz52/+jPf9g6S6tPrpezB6uRlico9Afr09WP0sf/56AwIhIAsNcgQhXIsyKx7/H1dYY1yCszTKqVdbqx7/L9bYY14taa/Xj39Nc9fj3WCm8ChGuRIQrxCmN5brkcDHiXIQ4tz7+fW55/Pvc/Pj3uVF4vfDax7/PNY9/n6se/z5fQkKXFiZS0kJ9hTR1rjAzFKoV0mvzS+h2++n3h7lQLpWR/gw4tPL3Zx7sLgEQ5uYWZndOAfNnzUlJCC0WByPyDqGUlJSUlNS0pKuMTgcIrSNtAFUrMGhiJ6DM/cHEbpjYI6yAoJl9sLBPAGEvbOzNCIU2kRKqKaMyR9hlhZYS9nrBviDYHwH3xsF9ueCBAnBgNjhQrIDhQAl4oAjcPxvcN0uBwf48sDcOdkfAzgDY7gVbnWCTXSyWEQlhDayshp1VcLISblbAwwp4WQ4fy+FnGYIsQ5C7EOQuhFiKMHcizB0Iczsi3IYItyLKLYhwMyLcJJwEwRA3CW/WKqEBHQj6WQo/dyHAXQiwDH6W6d5XwXA7AtyqmyncIMBtDUJcJc5XrEiBwmRiqDwW0UBQTQLX6CBQrbBu0C2z2aSz8liIGxHiBlF7VSuwaxDlakS5ClGuRCwFDPWJ4Xti+czbiPMtMV/4GhJps4XZKqTqMftMSaFaHzVC4bV5RfR4AgwGozIhlP7MeN76/zHzcHcRgTAvbzZzcgqyO5HP/MKSlITQanUwEIxKIJSSkpKSkpqGtC2jTz+lAuHUD9NvtFhGFBBU3CGswCDYDQgQBHthYh9M7NOAUIHCvhQoVICwW6SEnYaUsNMkzk/YwC4H2O0Ge/1JKNwTA/fmgnvzwH0F4P5ZivfNAvcWJGGwLwH2xJS6aIcfbPOALU6wyZY6Q1gDK6tgZyWcrICLFXCzHB6Wwctd8OmgLMidCHIHQtyOMLchzK3CCgyGuQlhAYRhDQKNILjNAIJlAjwr4GcFfDr7BZD6dVCYnClMTwmTULhCmwVMzgRmB0EV/gLcjAC3wM8t8HMrAlmc/Bk2CUhMAmKEa3VwuAIxAYZRLTF8PwUME3wTcb6OBF8Vs4WvICFmCxMp5yn0UJhpA2mmRTP/jBivEwmhxyPPTkh/dpz/Wa2NZgHC3NxZUwLC2+4UM4SyMiolJSUlJTUtKQnhDTff8vTTT/X3dHdqZyemkhBuslpG0mDQpMCgEQj7BBD2wyw8eSDsgEXUUMEOswKFnXawywV2e8AeP9gbAvsiYH8M3JNIguHefMV78sD+HAUGe2Ngd1ikgz6wzQ02O8BGaxIIazMAYTncGgyWwsdS+LkTfu4QILcdQW5DiFsR4haEuAVhHQyGDA5mTAWVRNDHcgF/lfCJucWkK8XHykVaWCo+d6sGhCFdShhOgcJM1sOgCoJqGqiC4Fb4uQ1+bhfeAZ/OAd1roHibWICzBSFuFomoAodJMFyJKFfoltCkp4VGKIynbSFVk0J1pjB10Uws5YC9cdHMtXnFdLl89HgCfOhr35ZnJ6Q/Ew6v/IOZh7uLCoSFzEnkM5HN8Tzm6YDw1jsfot0mgVBKSkpKSmq60iqjzzz9VH9vTycrKyouDAhNSSDsNAkgNAkYNIG9JgggRBoQ9gsg7EupjaYulukQQNgOC9thUr6XRXGnQ4HCLg/Y7Qd7gmBvGOyLgn0xsD+uuE+4N6bMDXaHldlBNR1sdYLNduUwvXKHUAHCathYCTsr4GQ5XCyDm7vgYSm83KnBkF8AUDIhS27/TAVAvVUYVJfF6FPBJAh6WQ0fawyuFmBYgYBWWd0hIGwLgtwkkrl1upRQhUKjjalgJhBUAXAnvCyFl7uEy9LsE8mpCstJSNxmgEMFDCMCDJUq6YciLVykWzrzG0OFVIXCl6E/ZJ/IAIXKSYpsdwr/n0gIPZ6AAEJ5h1D6s+P56/9i5gHvIgFhTk4h44l8xuN5KU5oj+Uyr6CY+XOu4K13KkDosLslEEpJSUlJSU1TGhA+/fST/b093aysqJzyYXpjQmgEQg0KswBhekJo06WDyVuF6umKdpiVeqoJbLeA7Tawwwl2usAuL9jlA7sDYE9IAcPeMNgbUdwTUUCwKwR2CRhs94hlMvq6qElNB82sgo2VcLACTpbBxV1wsRQe7oSXO+DV0rJtoka5xVCZzGYFtgI62EqHwWp4WQMva+Flnc618LIGflbDz0r4WY4Ad4nK6nYEuVUA6EZR1VyrSwlXI31jaDYYVBJBH3fAq4FgGTwsg4fl8LACHlbCbbCXlfCyAl6RYPoEJAY0ONwmfkY9GK4x1EiX6tJCIxSq9VHjTGF6dTSedfPovyLOHyLG6/KL6fH46Xb7+eCjMiGU/uy4YM13Zh7wLhIQJhIFaTCodyyWy1wBhFpCaHcxEs2RQCglJSUlJTUNicroDbc88/RT/Xv6+7SEcEpAaJl8ZbRXq42aU+YI9dtGu3W3CZMwaGcbbGyDVZy1MLEVYJsJbBNQ2O4AO1xghxvsFGDY5VfgsDuoAGBXUKmIdvjBDp9IBvUwqEsHa2BmNSwiHXSwXINBN3fCwx3wcDt83Ca8VczWbRazdqnLVlIXsehhcJtI3krhY5kAqSoBgwoIelgPD+vh5W54WQ8v6+BjLfysMaSEpQhyu6irbhYLXtaLQ/drDFCogGASBtWlMZt0MLhdwGApPCyDm+UC+qrgZjVcrIGLtXCyFk7Wwck6uFgHF2vhZh3crIWbNXCzWmxmrYBPW4iTXISjgOEGMWOopoXLtQppLA0K9TOFqfOEyZTwSST4cyTSbhTqN4/+K+K8Ll+pjPp8IT4oK6OfTS//Jj0ffI3utx6m+9cP0v3y/XQ9fy9dT3+FrqfuoeuJu5N+6h7l8efvpfvl+5Xnv/UwPR98Tfk6M/3fMgVHPou10XGAMBbLZSyWqwGg3tFoDnPyi5SEUMwQWi0OmRBKSUlJSUlNUxoQPvvM0/379/WzsrKSBw8evGAgzLRURoFC/ZZRE3thFk6en+jRgFCfDjoEDNrZChtbYdXuHbbAxBaALWaw1QK2WsE2O9jmBNtdijs8YIc31e0eZV6wza2AYLNDgcHGtKqohVWwshJ2lsMh0kE3S+EWMOgRIKjCoI+b4ecmAYNGEExu5QykVTF3wsdd8LJcpGvV8GgwuFu4AV42aFDoYx18upQwwPI0IAxrQLhOlxLqrT8jkZoM+rhd1EN3wSNA0MUqOFkDJ2vhYB3s3C3cADsbYWeTzo1wsBEONsDJ3XCxXkBiDTysEltad4lK6TYEuEUkmutEWrhSnKlYhmhaUvimYftosjqaSLtRqJ6i+LFYMPMjxFKWzFybV0yPJ0CvNyiB8LPkRY/R/cZCul+6T4G8J7P4qQwe57nul+6j+42F9Cx6bOb/Gyfhz1xtNAsQxuP5aRCoh8FoNKEB4ZfveIC33/UwbTYngyG5ZVRKSkpKSmo6SgHCgQN7NSCcypbRTdqWUZPm5NkJk3Z2QoFCs7BFg0HlLmHySL0+HUzCoAKELbCxGRZhM5thYrOAwhYBha12sM2hgKEeDtvdycdanQIG7UkYTF0kY2a1gMEKOFgGZ4Z00KtLBn3crAGhnxsRyOhN8HMz/NwsPm+bmEFMTQc9rIFHSwYVGEwCoQKFPtaLlHB8IAzrgDCipYTGu4L6TaJbMiSDlXCxGg7WwC5A0MYGWNmoA/RW4TbtzwrAt8LGZtjZpINDPRiqW1LVtHCT+JnX6OYK9RtI30GcbyEh5gmT1dEXRXXUOEuobh1VF8wY5wmvyy+mw+Gh1xsUdwglEH5qvfTrdL++kK7nvqqkfeOB3y++MrHHA8Un7qbrua/S/fpCepZ+en+HhWv/dOYh7yIAYSyWJ8AvsyORVCC87c6FtNtcDMs7hFJSUlJSUtOSBoQvPPtM/9Dg/gsEQuuIepC+LQUKk4fpFTBUj9MnD9R369wFm3Z30AiDLcLNsLEJVmGzsIlNAJtMYLMZbLaALVawxQa22MFWh+IWnZttAgTFRtHdJv2ZCT0MKumgAoMuAwx6U2BwkwaDSSDcIGwEwi0iWUymcMZ0MBUGG+FhI7xs1AGhPiGsELcQSxEaFwhVCDTC4AYNBgPazKAKgxUCBmthZ70AwSZY2AIz23SpsP7MSLdIhbtgZhfM7ISF7bCyDTa2CDjUg2ElvNylmy/cpJsrXKmbKVwkto+qKeHrupRQ3TpqnCVMTQnjIiVMVkdv0M5OyKUyn1p/8DW6X7wvFQKN8Pd0Fj/z1XRne64REnVw6H7xPqVWOtOvhcHRVX8485D3iQBhnDl5s1PuENrtLkZjuRIIpaSkpKSkpqEkED73TP/w0IELAsKNFtuIPh1SbBbLX1RwfVTsAAAgAElEQVQoVA7Lq4DQlQKCFnbBKm4N2tgBmyEZdAgYtLNJAGEjrGyEhY0wC5vYKKCwyay42SJsTXWTVUkEG81GGDRpMFgFmwaDZRoM6quiXm6FN0My6E8BwfGAcJsOCMvgZblIzFKB0J0RCPWV0SoENCDciRC3iXMXmyYAwkxVUTUd3AkPd8HDCrhYpcGglQ2wsAlmtoqlPh0msNsM9ljAXgvYbxW2gP1mxX0mZZlQj0iJO2FhG2xshZ1NcLIeLtYKKCwT5zu2CihUZwrVsxRLdPOExgUz2WYJlZQwkbJgRk0J/wMx3pBfQqfTS5fLL+8Qfsrsfu/R7CBohEAV9p69AGcCRT0cGsDQ/d6jM/7aqPZ+9C1etuEzVBvNAoTRaC4jkURWh8MxJgQQ3nrng9rZCQmEUlJSUlJS05MOCJ/tPzg8wKqqimkBYToYqqciLOKOoEWDw6St4s6g4nbYBDAoFVE9DDYKN8Cqs1lnExsANpp0NqdahcDdSIKgviaq3BzUzw1mh8Etk4BBPRQagVCpi04MhA262uhu3VIZpS4aZDmC3IUQdyAsgFB/809ZKpMJCPWLZLboNooqc4MKDNboYLAZJraJO5BdFrDXCvbZwL0OcJ8d3O8ADzjBASc44AAH7OCADdxvBfdZwD1mFQ7NGhg2i7SwFm6tQrpD1Ec3ip97lZgnzJQSqrOE+o2jz2bYOPozcaz+x4iJBTMKEF6XV0yX00ufLyQqoxIIZ9yLH0sFwfEgUA92z92r+PkpWP0cIyCOB4dqYrj40zFnOOuzVBvNAoSRSA7D4biAv3iaQ6EY47mztIRwwd2PyC2jUlJSUlJSF0FJIHzhuf7hwQNTXCqj3CHcYLGNJBe9ZAbD9gxgmGoFBFUYTAKhPhm0sRF2NsDGBti4GzbuhlXYImzmbg0MU71b53qYWSesHp9XYbBCmxvMtFXUWBX166qi2WEwGxBuNwBhpdjIWWuYIUxa3TKq3zCqr4uG0845JNPBTECYnB3cqksHy+BiBZysFjODGgyawU4L2G0F+xzgHie43w0OeMBBD3jQp/iwai94yA0edIHDTnDQBh6wgXvNYD/AblElbdFBoVof3Y4AtwioVZfMqClhcpYwuXFUWS6TfoIi013C/9ItmLmxYI62ZXThY38igXAmvfybdL/2UPps4C8mgEA94L1wX6pfzGDjc4yAmA0OVTDU/Xzu1x6a8e2ksVV/NPOgd5GAMJuNQHj7XQ/TZnUwGpNAKCUlJSUlNR1pdwhfeP65/sGBCwFCNzdY7ClAmB0MrWyDVdwTTLf68VZdOtisgaAKg3YdDNpYD6vOFp3NGa2HwFpYUkAweV5iIhj0TQiD63WeCAiTM4TKXT91qYweClUbbxBWIMByBFiqSwc3I8xNWjoY0dLBNQYgXI9Mm0U9LBXpYCWcWjrYCBNbTWCHBewSMLjXDe73goN+8GAAPBwEj4TAY2HweBg8EQY/DoEnguAxP3jUCx52gwcFGO63gnsAdsPMDh0U1sDDCnhZqpsnXJchJXwXcb4tlsvogVCdI3wWCf4i7VB9LG3j6A35c7Qtow9//TsSCGfKS75O9/P3pldDM4HgcxkA0Ah9L03C2UAxExzqwdBQJXU/fy89S2bu9+z96Fu8fMNfzjzsTQMIw5EEQ6FYVgeDUQUI5yaXyjidHlkZlZKSkpKSmqZSgPDAgX0XBITrLY6RZgFvqltSbBXbJhW3ZbH68RZYU2AwczJoY71mK+s024Qtaa6FhbWwska4GjZWwS5g0CFg0DnJZNA3KRjUQ6EyR6h8jrpUJrnARZ8SKlBYrYGhl7XibQ18rIaPVeIgfRmC3IUgd4jtours4AZDOrhGczhDXTSgq4t6uEukg1Wwsw5W7oaZzQDbLWCnFex1gnvc4AEfOBQAD4XBo1HweAz8OA6OJMDTwmcS4Jk4eCoKjoTBj4PgMZ8ChkP2VChsh5XNcLBOpKS74OMOBLgZQS0lVGcJF2eojeq3jT4vgNB4k9BYG/1PsVTG4wnQ7w9LIJwhu995hO6nsswIjgeCaQB4f9IvJ+3+ZdL6x1OebwTEicDQUCN1P3UP3e88MmOv4ey1fzbzsDcdIAxPDQgX3P0IHXa3BEIpKSkpKalpKgUIB/bvZWXF1GcIMwFhOhSmg2EmJ2HQymZYdQtkrFlg0MY62HUgaGNtFtcIV8PGag0Ex4NB49ygb8IlMplgMHNKmDw7oU8Jy0RKWAmvNk9YDa9mBQSVA+/lCHAXgtyZ8dREhOtEOqiHwYmAUFlwo6SD1bCzHhY2wKykg1awxwH2u8H9PnAwAB6KgEdj4Mc54EgeeCYfPDcLPF8Ijs4CxwrB0QLwfD54Lgc8EwNHQuBxP3jEAw47FCjsB9glZgob4dCqo6ViwYwyS5i5NqpuG1WAMJG2WOYXKUAYTwPC6/OK6Xb7GQhE5AzhTMDgqw+lzwoaU8FsIKiHwBTweyDpVzJY/3E9KGaCw0xgmC0tfOJuul99cEZex89MbTQLEIZCcQaD0awOBCKM5RRqQHj7XQ/LsxNSUlJSUlIXQTogfLZ/cGAfKysvHhBmSwuNtVJj1VS5MWjVzks0astj0oGwTsy41cHOWp1rDK7WORUEnayAk+VwpRyeTyaDE8GgcrJhA4Jcj2BWIFxvAMJMKWESCpUTFBXClfBpEKiAoJ+7EGCpLhnMDIMKCK7WrB6kTz03oWwX9XE7vNr8oLJMxsbdMLMRYJsF7LIp6eA+LzgQAA+GBQzmgqcKFBAcLQI5x0TOM5PzLeR8KznPSpaYydkmjuWD5xLgqQj4cUCBwiG7snCmD2AHLGyGg/VwsUo3S7gJIa02ujzLHKH+/MTzYo4wFQgzzxFen19Cl9NLvz8sz058kl7+Tbp/+UAqDGZKBccDwZcNAKgC369UPziOxXPSIFEPh1nAMFtaqELhLx/4xOcKPzO10YsEhLfe8RBtNqdcKiMlJSUlJTVNaUD44gsv9A8PDrDqApbKrLc4R5rFjcCJoTAdANOB0DplIMwGg0kQdLAKTlbByUphBQT1MGisiWY6Pq/ODQYzwGASCtfpnJ4S+rWUUD9LqEJhaQoY+jSXwccyAYM7tZt9SRjchAg3aCcmwmkwqHqNNkOonx/0a0BYrp2aUICwSdRFu+xgn5oOBsHDUfB4LjhSAJ6bDY7NAXm5mbzKSl5tJ691kNe5yGuc5Occ5OV2ssTCsUIBhWElKTzsVmYK95iU6mgrbGyAQ8wSJmuj6xHmat0cof78RDYgTN80Gk87P3FDfgldLh+93hAXfl0ulflkYPAbdL94f+bFMcZUcCIQzASAvxZ+dRyrz8kEiJMBQ2NaaFg4437xfnqWf+MTfV0/E7XRLEAYDMYYCESy2u8PM5ooYIFuhtBstkkglJKSkpKSmqY0IHzp+Rf7hweHWFlZyeHh4UkCoZoQqkA4HhRaJwWDyYTQwibhRuEGbaNodiBUQNDBap3TQdDFCrg0EMyUDO7ICIMqECoglQ0I1yGYAoRGKNyYAQq3poGhj6Up9nOnsHq8fSuC3IIgNyHEjQhp9wb1ILgKEa5CWPNqXW00FQiV+UFloYxSF62FjQ0ws0WtizrBPR7wgB88GAGPJsCP88Ezs8HRuSCvMJPX2MkbXOQXPOTNXvIWH3mzj7zRS17nJq9yknOtChTGlfroMa9SHd1nAXtFStik1UZ93IkAtxjmCJfpgFBdLKMHQuOm0fGA8Lq8YrpcPiUhlJXRT8TulwwwqNYvs6WC44JgJgB8SPFr41h9TkZAnAAMM6WF+gqpCoUv3f+Jvq7xz0Jt9CIB4YK7H6HN5mQwFJVAKCUlJSUlNQ3pEsLn+w8ND7OqsmoaQDh9GJwcFCZTwjoBhUkgdKQAoQKDLlYKp8OgcoC9FB7uhIc74TXAoM9wbzCYBoTrpwCEmZNCv/Y9VDDcBj+3pzjAbcJbRWKmgmCmVHAVIlyJsObxgdCvA0K3BoR1sKYAYa8L3OtV0sGDUfB4HjhSCJ4rAXm5ibzGRt7kIn/HS94aIG8PkrcFydtD5JeC5Bf85PUe8koHOcfKsTzwTFRZNHPYrZyj6AfYCQtbYGe9uEuonyNUgDDGZbp7hMlNo4kLB0Knlx5PQFZGPwkY/OUDE8NgSio4AQiOB4Cvj+PxAHEiMDSmheNB4S8f+MReW9+Kz0BtNAsQBgJR+v3hrPb5gqlAeM8jdDo8DIZiEgilpKSkpKSmoWRC+NLz/YeGh1hVdaEJYbaq6MTwpz9PMR4YJqEwvTaaCQjHh0F3CgyWpsCgCmXGdDAwYTqYBMKJoXCjYaZwsw4+t8Kf5i0IcrNwEkZTU0EjCBqhMAmEwakBoS0VCA/HFCA8NUukg1dZyBsc5C0e8lY/eUeIvCtC3h1V3i6IKFB4s5+81k1eZidnmXkuAZ4MKrOEg+I+YTfMbIGdu+FiNbzcBT+3pSyWyQaEF5YQ3pBfQrfbr0sIJRBeMhh89cHUmcHxKqLGVDAbCGYCwDcWTt6ZADErGI6TFhorpDO0aKZo3X+feej7BIDw9rsept0ul8pISUlJSUlNVzogfKH/8MGpAqF6mN4xkr5RNH2BTDYI1B+wb8sCiKlpoVVLCo0pYRIIFRisSoFBN8vhHgcGvdwuapt6GNwCv4DBqQLh5JJCY4006YDOxu+pLIZZgxBX6xLAlQhzBcJcgUiK9VB4sYDwRD54ejY4Ng/k1VbyCy7ySz5yQZC8O0J+JUZ+NU5+JU7eEyfviJBfCpE3+sgrnWSxhaM54ClRGx2yJ4GwDVY2wMlqeFkmgHCTDgg/RDQjEP4qy3H6dCCMpQGhzydnCC8pDP7mkXQYVJPBLDCYmgpmAcFMEPim8FsPZ7f6nPHg0AiG+rRwPCg0JoVP3E33bz6ZkxTx1f9t5qHvAoHQ5wvR5wtlgMEQvd4gI/H85AzhXQvpcnnlDKGUlJSUlNQ0pQPCF/sPXTAQ2kfST0eMD4BGCGyDmW0ws128VZwKhvrto/ozFPW6OcLkDKEzJSFUYbBcB4O7dDCoAKEvQzqowKCaDk4GCMdLCY1QaARDPSAqf079PusQ5FoEudYAg3oQ/MhgBQr1KWFoUkBonCHMBIRnZoNj8wUQfl4A4R0h8itR8v44eV9C8VcT5J1R8tYw+Xk/eZVLqY3mgmci4HFfco6wRweENfCyDL6LCoTZ7hB6PAE5Q3ipvPix1DuDE8HgeKlgNhDMBoBvZ3A2QMwKhuOlhZODQvdT99Cz+LFL/lr7V/zuzEPfBQCh3x/RgDCTvd6AAMIrNSB0ONwMh+MSCKWkpKSkpKahlITw4PDgBVRGXdxosY8kD8tnhr90CFTgT3VHFrdrkJgKhkkotHM37KyHQweFTgMQurMAobLRU00Hd6SkgyoQBlKAcOMkgXAiKBwPEo0fWysgcI0GgSGuQogrEdJAUIW/5QbroVABwtAEQKgslanKBIROBQgHAuChKHgiT5cQfs6qzA9+2U8uEEB4X4J8IIe8P1cBwrti5K0R8gsB8mo3Oc+uAGEYPOEDh+16ILRdZCBUz04YD9PHeH1+MZ1OL73eoEwIL4WXf5Oe5+9L3yaaaWYwGwxmSgWzgaAKfb95ZGJnAkQjGBrTwslAoX6mULd91PP8fZ/IOYriT3NtNAsQ+vxher3BrPZ4/AzH8jQgvP3uh2mx2BkIyqUyUlJSUlJS05EGhL988YX+QweHWDnlhNDNTRb7SFta4pfZmQCwU7gLJnYB7Na5C2Z2iY+36yqlLWJGsQk2AxQ6WCuAsHpcIFRgsNSQDm43pINbNBjMDoQTQ+HEQGiEvyQEKl6dAoJhHQgqNoJgKhSGdQmhCoTGpTLK2YnSDGcnmsXZCXXL6EBA2TJ6PAc8XQiOzgF5pYW8wakslLk9SN4TJe8V6eB9OeRXEuSdMfLLYfLzAfJzbrLExrEcBQiPezMDYbbK6GRnCNMP06cDoVoZ9XqDYqmMBMKL6tcWph+df2aSMJgpFcwEguNB4DsZPBk4zAqGalo4CSjUzxOqUPjawkv+midWf3vmwW+qQOibPBDeqt4htDplQiglJSUlJTVN6YDw+QtICBUg3Gyxj7TDwqTNWZ0KgSZ2wcRugD3CvQB7YdLcAxO7YWI3LOyChZ3ie6jV1GbY2KhBoQqEDl1K6M4AhN6UdDC9LurX0sEkEAbHBcILgcJM4JcEQMWrhFciyJUIcQVCOghUQPDDcawHwhUZgHBDChD6tMP0lXCyBnbWw8ImmNhmAbvtYL8LPOBTjtIfi4Mj+eD5IpCXmZW7g1/wkF8OkHeEyXtiYn4wQd4VJ2+Lkr8TIm/wk1e6yCIrxxLg6RB4XD1Qr80Q2tOAUN0yeimA0On00ucLy4TwYnvxY3QbN4peDBgcDwQzAeBEHg8MLyYUPnkP3U9e+urop7o2eoFA6HanJoS33bmQDrlURkpKSkpKatpKAuFLL/YfGh5kVVXFBQChbSRb5dPoVBA0CQg0sQ9gH5SzA6r3AOyHiX0wsxdm9sCigWEHrGyHVSSFdjbCzgY4UlLCGh0Q6qFwfCDUb/UMTDg/OHko1INgOgyungACFRAMcbnwhwjxQ4S5DJGsTkJhWIPCTEC4CQFuEf/9ChC6WSnmCOthZSPMbDWBXVawzwnu94KDAfBIDDyRAM8WgmMlIK+0Kofob/aRtwbJ28PkHVFyQVSBwS+FyZsC5DVecr6DLLTwfAw8FQCPusEhG7gXYLc4O7EbLlaJLaNbEZrE2YkLA8IbC+YIIAxx4WN/IreMXkT7Xnogc1VUnRs0LpCZCAaNqWA2CHz3UcXvjWP1OdngMFNaOBEU6hfNGOcJddVR70sPXPLXvmTdn888/E0BCL3ekDbLm8lul4+haG5KZdTp8EgglJKSkpKSmqY0IHxFzBBO7TC9AoRbLLaRTpioeGIQ7NJAMBUC9wLcl2IT9wrvgZn9MLMvCxQ2CSjcLaAwmRK6DSmh55ICYfYlM5mBUJ8ITg0EU70UYS5FhEunAYTb4OMOeLkLHlbAxWo4WKfOEQLsMIPdNnCPCxzwgYdC4PEYeCoXPD8b5FwzeZWdvN6t3By8JUh+MUR+MUzeElKqotf7yStcZLGdzDXxbBg86QMPO8ABi/I/ATphZTMc4g6hn6UIcIu4t6gHQuNh+kx3CCebEKqH6WVCePHsfu/R7CcmUtLBCWDQWBE1poJ6CMwGf+9/LenxADETFL6doUI6ERROkBK6nrhb+btxCV//nE9rbXQcIHS7/VntcnpTgPC2uxbSYXfLLaNSUlJSUlLTlA4IX1SAsGIqCaFyh3CrxTKizPsl3WlwlyEV7NOlgPsA7hceADgIcBAmDsLEAZh4ACYegJn7YOYeWNgPC3thZRes7ISV7bCxBXY2iZRwd8osoSutNpodCP26uujk5wenCoXjw2BIVw1NwqARBJdmdToU6mujUwFCZY5QSQmbYWIbwC4L2O8A97vBYT94NAx+HAfP5oJjs0DOsZBX2Mlr3OT1XuXExE1+8nofebWXvMJNznGQ+WaORsHTAfC4CzxoBw+YwD6Y2QEbm+BkLTyshI87EdSAcDWi/AgxLp0kED4zCSC8XquMhuSW0Yto3wv3TwoGlaqoYYHMeDA4GRDUA+AHGTweIGYDw/GgUF0088sHUo/XjwOFvhfuv6Svf2DF7808/E0BCD2e4KSB8FZRGbXbXQzJGUIpKSkpKalpSVcZfUlZKlM51cqoi9utlpEeE9htUhfBpFtZEmNSUkFTOgyqIDgEcBjgQfF2GCYOwcxBmDkAC/fDwr2wsB9WDQo7YGMbbGyGw1AddbIGLi0lrMiwVCYJhP5xgDDT/GBoylCYCQj1NdHUOcHJweASnfVQOHUgDGhAqC6WqYRLzBHa2AQzWwF2msEeK7jXAQ54wEN+8HgYHImBZ3NAFoIssZDz7cqc4JUu8iqPAoLznUoymG/hWBQ8GwRPesCjDnDIAu6FiT2wsg0ONsLNGnhZgQB3IMjNCHM9IhmB8C1DZXT8sxNGIIzz+jxly6jb7RdLZWRldLrW0sGJqqIpc4MT1EQngkEDAHom4TRAnAoUGuuj2p1CwzxhturoJ5ASzln3+MwD4CUAQjUhlIfppaSkpKSkpq/UGcIp3yFUEsLtNstIrxnsNYM9wt0mnQH2mJSKaL9JAcG9BhBUIfAQwCOaTTwsfAhmDsPMQVh4ABbug1UHhTYDFKopoZO1cGVICRUgTD07kQ6ESl00OA4QTg0K9UBoTAcnA4PZQNBo9TkTAeG6jEDoYym8LIeblXCxGk7Wwc4GWNkCM9sBdpvBPiu43wEOucEjfvBECDwVBc8lwLFckIVmsshKFtsUCJxtIwutZK6ZYxHwXBAc8YHHneAhq/L3oB8WdsLOFrhYDw+r4Wc5AtyOEDchwnWIcJUGhPEMQJgQZyfiBiBM8EnE+UTKYfq4BoTX5RVph+kf+tq3JRBeBPtfenCKVVH1zuAUYNCYCBpBcNFjEzsTGL73KH3vP8Y/LP0p/6XuDT60+YcTQ+GrDxmO108uJfS/9OAl/T3krv7jmQfAKQChy+XLaqfDw2AkJ2WGUAFCmRBKSUlJSUlNR2YA+NLNN9/yq1++JGYIp54QltotI/1WsM+iuFdYhcNeE9jrsLPPbEqFQbudQwYQPArwuGYTj8HEYzDzKMw8DAsPwsIhWHjA5kqBwk7YddVRh0gJnWK5jJISjjdHmA6ECgxuzgiDkwPCTDcJ1+qAMDUdzASD4SnDYCoQhqecEG4XQFgmXqtqOFkLB3fDzmZY2AozO6H8fvfYwAG/gwe9Zh7xgScC4KkQeDYKno+BY3FwLAEyLv4cBc+HwLN+cMQDnnCCR6zgkAncBzN7YGUHnGyCm3XwsRJ+liLEbQhzIyJcJzaMLkeMS8YFwgRfRILPI85nxRzhU0jwCVEbVYHwxwIKr88vodvl0x2ml0A4LS/5enJ2cMJ0MMPc4EQwmCUVTAHBxVOwAQwDi77BTQP11Out7k2TgELdPKFWHR0nJRSzhJ4ll+7vR/DTWBvNAoRud2DKQGizOmVlVEpKSkpKappKAUKlMjr1hHCX0zKyxwrusYL9ViU9UqFQTQ5J8tzAgLI4xgQegPLYQYCHBQgeEyD4McCPYeLHMPNjmHkCZh6HmUdh4REBhWdr67gfVu6FlX2wiZTQrqWEDbqUcGIg9GUAwuA4QBi6pEC4XAeExpqoEf4WC2cHwvC4QNjwV/+b+xcv04Bw6KPV2j+CD61czSq4adTRxYvZBQX+x06f5oAdPOgCP/6b7/LcR0t50qdsDh3dkPxaoyuX84wfPPNH30o+NjzMYRO4H2b2w8puh58k2QAva+BL+Z7nTnzMtYiy+Yf/lfL4u0jwbSQ4eu4cTx87RpL8lbuITUuWp/3cTwoo1KeEP0acN4qlMl5vUGwZlTOE07H/9Yenng5mmhucDAxOBgSXfD3d44DhvzX+Ju3vDkk+sOn/pUNhtnnCqaSErz98SX8fc9d/ymqjFwkIF9z9iLxDKCUlJSUldRGkAOGXbr7l16+81H/oUHKGcHBwcNJAWOayjOxzKHNle2xgv02AoUgM+wQQnu3p4dDXHuUBk1ITJcnDAI9ffjmPAzwBE0fmX85TAE9ffiVPwczTn7+ZI/FcnrS5ePLzN/NYMMojsPJsbR0HYePQTTdz/1XXshc2dsHOdtjZde1N7LzxFi0lbLr8OtbYA2y89gusnCYQbpgkEGa+RZh5mcxKBNM2imaqiqaCYCTNRihMAmGmLaNB7R+6eiAkKRJCD0myCm7WwMU6ONhgcnJsdJRtsLATJvbY7Tx/5Aj3WaB9rbMfLuVRp7IoZuzcOZ70gCNe5eMfu8CxsTEetYGHzeDZmhoefPAhBQbh4NjoKEmyDn5WQYHD7QhzMyJcjyjXIMqRwUEud+RzCeJ8H3G+iwQH6xq44tYH+RoSXHz7gyz9lx+JxTIJPoccDtQ18M0b7hLV0RxDUpjgjflz6PMpK+/lDOFFAMLnDMtkJpUOGqqixtMSxpqoHgbV+udEEJjNus+7ds33eOr82YxA+K+7307OFBrvFKZVRyeREqpA+NylXS6Tt+ZPZh4CJwGELrefTqc3qx12NwPhRDIhvEs5OxGNyS2jUlJSUlJS01EKEB48NMSKqqkAoVIZLXdbRg64wP1OAYV2AYYiMewXwLDPrADBgElZHkOSR8TbEzDxJEwcO3GCp2FS/gU2NsazX75d+ePx4zx17Y0kyaOw8WxtHcfOn+fhv/wuz+3fz9NNzeyCjecOHuKhN97i8Otvcmx0lPVwii81xv2vvi5SQo9hsYwRCIMaEKafmwhl8ETbRZMwuBahDECYuS6qTwfTU8F0IFycFQiVr2sEwvUIsmzBfQIIlS2jVZfdkAUInTx3+Ajbr7mRrbCyHRYeffMt9ro9ynIgM3jw3q/w9LKlPGQDD9vB41fN51E7eMwuftc28OiVl/GgSdkie7ari/uvu4k9cPDYsuVs9eeSJGvgZwWCPD00zDOHDvP08EGuQ5SrEVPAcu8+nj3xMdfc/iDfRUIBx7/6AY/372HH4uVisUwOX0IO371mAQ/39fFZ5PBp5PAXyBFQmCO2jubwxvwSer1BMUMogXBaXvRY5mUyk0kHs1VFJ4LBbCC4dBLWPd+7+OvcNtSYEQZJ8vGKZ1IXzYxXHZ0oJTQsl/EsunSH6kMrf3/mIXAyQOiaOhDa7S4JhFJSUlJSUtOUAMIvicro4BQTQuUOYaXXMjLgAQ+4k1CopoVqlVQFwkO/+7s8193FYQGCR8XbkzDxlADCszCTJM85PDwHK8cGBngGVp6Clefr63kMNp6rrePRR7/BQdi4D1aSZDdsPH/0KLuuvoHtV9/A0ZMn2VQwR4EMe0C3WObCgNCYDq7XPN5BeiMMhjKemphsOpgdBlNTwkxAuBIhrhIwug4BbkCAZQvu44HFy7gVfm5Xz044IsG71a0AACAASURBVBw9e5bd//sfNCCsDyY4euYMG+FgM+xshY1j586xCxb2wMJ+mDj4la/y1NKlHDCBgyZlNvCgx8Wxs2d57M/+lEPinMgBWHhq+w6ebmpiD5zsuewaHnl/MRtEQlmFIMsQ4r7X3uZWRLlj3uc5NjrKVYhx/4bNXIYYFyNOkvzAV0KSbHvjXb6OBPdXVLP2p8/xFeTwZSiA+ZJjFp9HLp9FDp9BDp9GrgDDXD4hgNDt9ovKqDw7MR0H33w0e110KulgtqroZGBwMiCYAQz/svr5rDC45+QwY4t/L7l9NFN1dLIpYYbaaPCtr13S38u89f9j5kHwIgPhgrsfod3m4v9n776j4yivNoBfaXvTStqi6t7oLUBopppQbdMhECAQICEkgYSQEAIkEAOh2YBxL3KXe5Mt9yJ3yd2ybHXLsq1qyVVyk/18f8w7szOzs00rF/K9zzn3YIQMQZuck9+59703PsHDQcjDw8PDwxNFJBCOHjGssr6+plUg3OTUNdfFEWrshGobocpCOCDC0EDYz0BYFUuoiSW01Nfj0N13AwCOsG5gM8XgJMXi3LFjOMNAeJZ0OMtAeJr0OEkGnN2+A8dIjzNbt6GBDKgjA6rIAADYQwa0HD2KhvETUT9+IurGT8Tuq29gXSf5O0KbNDYaDgi1uoNLQoBwsaoWsXd7C1mHrjXdwVAYlHcJ1SCcx0C4wA+ED6J6xmxpw+i2Pk8BANsyasVmBsLGJUtR3OdJ5JMJBWRCyc9+jrqP/o0SMqCM9KggHap+8RCaZ83GftLhAOnQ8NLLAIBq0qGK9OzNp1H4P9g/vwNlZEEx2XD21Cm//wO+jhKxilxYQW4sYZ3BbPJgLnklEDbsLsTinr0BABMoGeMoCWMpGceqqzGKUjCSUtDc2IjhlIqhlIIhlILBlIpBlIofKQU/UCq+pxTcyDqEwsgo3zIaTSUM7609LhpNd1D1bjAgBrWgNztIyb6vU/ZvcOj08YAgfHL15/4nKVrbJdQYG00YcX7fEaZdSmOjQUBoMtkCltFgkUDYk52dMBjMSEjkIOTh4eHh4YkmChAelC2ViQSEmxN0zfVOQi1DYZWVodBEOGAkHDD4QFgb6xsXVYIwFifNwphiC+kYCPUyEBpwkvQ4u307jrEO4ZntO1BHBtR26o5zZ8+igsGwWGfFLjLh7KlT2EGmNgfhEs3yR6C8M+jrDgogzKYEv1MTobuDPvhNV5W6S6gNQqEzKYyLOrGMnMi9+0HUzJiNVWTHWlMiAEgbRgUQWrCFLACAHWRGPjvrcaaxEbvJhCIyoYSMKCUj9v3iYTTNmoMKMmAv6yBWkgGVZMReMmIPCW8Qy+OTUUJWFJEdu8iBfIrDdorHZkpgGHRh2xPP41hhMZaRG8tTr8TZlhbMJw/OtrRgNnmlDuF0RxfUbc/H2t+/h/GUjKJps7D960HIoBQUjJyAHT+OwkhKxQhKxTBKw1BKxRBKw2BKwyBKw4+UhpvTusBmc3IQRltzn4Htu1/4bxf1GxcNszsY7qioFgYl+D0dpHwwnL5/bUAMzti3VnGSwjrlce3R0WBdwmBjowPuh+37B4Sf33n6bBLnv3DxIRgChGazI2wQincILWY7XyrDw8PDw8MTZSQQjhk1svJgXetGRre4dM0HEwj18YRaB6FaRKGZodBAaGlsQLXOB8Jj776Lsw0NOEoxOPHqazh34gTO7duPcyWlaCEdzjU04CwZcJYMOFdYhDNkwCkyoGXVahwjA07nrMKRXg/ibFMzWhobUUlGVJABe7zpaDl8GC1NTaj43VvYQSacbmiMGoTiuKgagosVFRyCcgxms45doM2iwUZF1RhUozAQCMVx0UXkxBJyYjnFIff2+7B/7ASsIRsKHn4cpxsaFbWFnZ043dDoA6HOipP79mMXmbGbzCgkM4rJjIp7foEj4yehhMyofuYFnGloVFQJWf2+VnTPw9hK8dhECcilRJxqaMRqciOH3KjMmIiWEydwoq4e2eTBPPJiec9HcPrYcZw6ehQL73oUUygZmZSMw6XlOHPiBA6XlGEcpWAspaI6bzNm3/MYMigNoykdoygdIykdIygdwykdwygdQykdN6Z1gcViF94Q8pHR1te0JyMbF82QgTBUdzBcDIYFQWU9uf7zgBg8dPo4Os/7je9WoYjCYF1CEYQZkY2N2qadv3eEtqxLaGw0AAhNJjuMRmvAMujNiEvwKkBoMln5G0IeHh4eHp4oI4EwY/RIdnYichBu9eiaG1yE+gRCrZNQI6KQLZqpMhKqDaQAYQM7PH+EnZZoJh1Okg6nSY8WMrDuoADCFjLgNBlwioxoJiOOkQGHyYgGMrKRUSMDoRGlZEIxGbGLzIoD9Vog1H5D6AwbhIs1Sg5BdVdQiUFh66e6O6h1ZiIcDMpRqAZhlgqEwrhoHFaQAyvJgdVkw1qyYT1ZsIEsyCMLNpFZukG4jUzYzn6WYoewgEwoIDN2sdpNFhSSGUVkYWVFEVlRSDYUkh27WTewgBzIJyd2UDy2sa7gRkrABkrEOnJhNbmQQ26sIBeWkgeLyYMF5MF88iCLjYvOoiTMoCRMoyRMpWRMZiicRCmYSKmYQKkYT2kYT2kYR+kYR+kYS+0whtohg9VoaodR1A4jqZ2iQ/go7xC2uhIyn/IHoWK7aIhxUXFrp/ztoFZ3MNCbQS0MzglSs5+Gd96L2NtUFxCEf9g8RPhnqUE4RfWWUHPjaICxUXHbqAqECZnn978nl8zYaBuBUHhDaEaiK4mDkIeHh4eHJ4rEEhHdffvtt2SMHqE4TB8RCL265kY34WAioS5eGB2tdhCqbDIQGgUQ1jAQivcHj7A7g00Ui5OkwynS4QxDYQsZcIaMOENGnCIDTpIBzWTAUTLgMBlkIBTGEvdIIDTJQGiWQBjeUhknVmqCUDkuqkSgf6m7gtoYFM5BhDsqKoffNFWpQThTBUJxoYwwLhqHZQyDq8iONWTDOrIyDJqxiUzYQkZsJSO2kRHbyYgdZEQ+GSUQCmVGAZlRQBYUkJWVDTvJjgJWO9lIaD7FSQjcQvHYRInYSInIpUSsJxfWkkvqDC4nt4TBhTIMziEvZpEXM8krA2ESplAKJrPKpFRkUhomUTomUTomUjtMpPaYSO0xgTpgAnXAeOqAcazGUgfckt4Vdns8rNY4PjIaRbnHPhnd+8Fg46Jhdwc1IDhXo9hfG1Q2PyAG19QXwD7jKcWNQuu0SMZGI3tH6B57fjuErktlbLQNQWg2WRGf4OYg5OHh4eHhiSISCEePGllZV1vdKhBuS9I1N3oJDW5ZlzBO1iU0MRAaGAhjBBA2EOEwOzp/nHSsS6jHaTLgNBlxRuoMCnWCDDhOBhwhIxrJiHoyooYMOEAG7CUjysnIjtP7QLidzNgaFISOiEEYDIMCAhMVEAyOQeFwfKhFMsEw6I9COQjFDaPi+0EnllAclpMDOVJ30Ir1DIMbyYzNEgYN2E4G7CAD8smAfDJiJxllIBRQmE8W5JMN+WTHDlbbKQ7bKQ7byImt5MQWSsBmSsAmSkQeJWADubCe3FhLLqwhF1aRGyvJjeXkwRIZBsVR0bnkxRzWHfSBMBnTKBlTKQVTKJVVGqZQOiZTO1btMZk6sOqITOqETOqESdQRk6gTJlIn3JreTTp+3foOoY2DcNTj/iAM5/1gJOOiQbuDKgxqQVBWd656Hy3nzmpi8OTZ07hu8Z+UdwpbMzYazjtCEYSjHj/vn1H3JW/+z4Dwzvv6wGS08i2jPDw8PDw8UUYGwhGV9XU1yMvLQ11dHerq6sIG4fYUXfOhJEKDl1DvItQmMBA6fG8JFWOjMb4u4SGKZV1CHZpIh2bWCTzJECj++gQZ0EQGNi5qQCPrDlaTAfsZCMsYCAvZOGO+JghtqsP0ShDmMBD6n5zw7w5qQzARC2Qlfy8YGIMuzCZXwFHRcDAYLggXUxyWkgMryIFVZMMaNiqaS2ZsJCPDoAHbSY8dpEc+6ZFPOuwkHXaSHjvJIKEwn0zYQRbsICu2kw3byIatZMcWisMWcmIzxWMjxWMjJSCXjYWK3cA1so6gCEFfV9ArjYmKGBRGRcXuoBfTKQnTGQinUQqmUSqmURqmUTqr9phO7TGdOrLqhOnUWapp1AVTWd2W3s13h/DJV1r5hpCDMGFo78ALZYKdm5CDMMCpiYi7gyEw6Mx6DjuOVATsDn66K9N3p1D8Z4pdQi0QimOjwUAoviMMsFgmYWjv8/4ZpS989ZIGocFggcFg8cegwQK9CoR33dcXBoMZiS6+VIaHh4eHhyeaCCC8W+gQtvYN4fY0XfOhVEJDMqHeQ6hNJNQ4CdVxhCq7cILigJFQpRdAWB1DqCVCPREaKJahUIdjpMNx0kswFKtJhsEjZEAjGXCQjKhl46L7yIA9DITFZMRu1h3MZ+8Ht5IFmxkI8wKA0LdQJnIQamEwW1bzWQXHoAuzZOOeoTA4ldyyUqJQC4TC+8E42biojXUHxXeDJmwmA8OgDjsoFvkUi50UiwKpdCggHXaybuEOBu5tZMFWsmEL2bGJ4rCRHZbPZfcE11Ei1lKiHwJXkAfLgkAwS3ZmQguDQqVgOqWySscMaocZ1B4zqQNmUUfMok6YTZ0xm7pgDnXFHOqK2dQNs6kbZlE3zKKuuCW1CywWB2w2J7tDyDuErSnnoId9IJQvlPEDYeTvB0UQ3rr0XeTU5ePQ6ePIbSjCvTn/bFV38ONdEwNicNfRSiTMeS40CCN5RxgIhAMfkEDo/PHh8/4ZXRJjowFAaDTaJBBqlV5ngiPeI5yduPcR9Ly3N/R6ExL4llEeHh4eHp6owkB49y1jMka3HoTpuuZDaYSGFEK9l1DrItQkyEAonqDQE6p0hOpYeZcwBo0Ui0OkwxHS4agEQwGHx0mPY6yOkB6HSI8GMqBe1h2sJAPK2emDIsX7wcALZQQQit3B8EHY1hicI8OgAEKX5rvBwBgUSglClwKE81QgFMZFbVhDVqwjC3LJhE1kxBYyYBvDoADBGBRQDHZJFctAqEc+GRgITdhKVmwmGzaRHXnkQC45sZ7isY4SsIYSsJrdFFzJ7gqKCJSPhi4gLxsPFd4LziUP5pAHs2UQnEFJDINaIEzDDErHTGqHWdQes6kj5lAnzKXOyKIuyKKumEfdWHXHPOqOLFa3p3WD1RrHzk60EoQWDkL79w8I449qEMo3jEbxfrBj1qtoOHVUgbemlpN4eM2/w+gOPiPVVcv+gOYW/9uXAHD23Dncu+qfioP1EgqjfEcYcNPo98LYqP37B87/Z5T1LHosvchjo60AoV5vVoDwjnsewV29+kKvN8EZz98Q8vDw8PDwRBMJhBmjR1UerK/FplbcIdzWTtfcmE5oSCXUJxFq3YSaREJVHOEAA+F+k3Cg/oCeUBVLqCZCDRHqKAYHKVbqFB6WwfAo+/UR0uEw6XCIdGggHepJjxp26Hwf6VFBBpSRASVkxG62ATNf6l4px0W13w86gm4YDQ5CbQzOV2DQhXnkQha5wsCgGzPIrYnBqZoY9LByBwXhAnJiERsXXU52rGLdwfXSqKiAwe2sM1hAhF1E2C2VgMICisVO0iGfDNhORmwlEzaThWHbjg3kwDpyYg3FYxUlIIcSsYJcWMa2hi5RdQOVCPQyBCo7gkJX0Itp5MU0tkxGHBWdTimYQWmYQWmYRemYTe0xhzogizphHnXGfOqCbOqKBdQdC6k7FlIPLKTLsJAuwwJWtzEQOhwJrQahhYMQVvH9YAAQtmqhjOz94F+3jdJEXFPLSfRa/VEQEPowaJ/7LJbX7QjYHRxRvkh5tD4QCMUuYcSLZQKD0Drg/gvyObVb9JtLEoQGo02AX4DSxRp9HUL2htBosMDl5mcneHh4eHh4oomqQ1iLja14Q7itva65sR0DYbI/CPdbCfvNhP0GhkIdoSpGicJ6BsNGBkMBh0Ln8BDp0Eg6NFAs6kmHWtKhivTYT3rsJT32kIF1Bw1+INxKZmlcVAlCh+ZCmVAnJ7RAGLwz6MOgAEIlBmdrYtCN6az8O4MCAKewmiqraeT2A+FcDRCuIDtWse7gBqk7qJdGRXeKGIwhFLLaTSR1CndSLHaQHtvIgK1kxCaysJ+rHesoDmukn2MCllMilpILS8iNReTGQnIjWzEWGhiC0xUQ9GIqeTGVkqWaxrqDMygNMykds6gd5lB7zKWOEgYXUFcspO5YRN2xmHpgCV3G6nIsocuxmC7H7WldYbM5YbXG4dHHW7lUhoMQlv69zisIPyuYEhByR0434e6cD0KC8PUtPwb8exw40YDkeS9dNBBa+ve6IJ+TO/tXlyYIDdawQSgulTGbrHxklIeHh4eHJ8rIQDiq8mB9TatAuLW9rrmhPeFgGqEumVDjIVS7CFVOwgGHAMJ9JsI+A2GfnrBPJ6DwgC4WVTodavR61BpNqDOZcdBsQYPVhgabA40OJxqd8WhIcKHB5cZBjxf1SSmoTUlDTVo7HGjXCfs7dEZl526o6HY5yntchbLLr0XJVTeg+JobUXTdz1H4s9uw++ae2H3L3dh1+33Y1fN+7Lr7IRTc9ygK7u+LggcfR8EjT6Og97MoeOx5FDzxIgqefhk7n3sVBc+/hoJf/RYFL7+Jglf+gILX/oSCN97Brjffxa63/opdf/w7dr39D+z+84fY/dePsftv/0bh+5+i8IN+KPpnPxR99AWK/vVfFH3yFYo+/QZF/b5F8Wf9UfzFdyj+7/co/vIHFH81EMVf/4jib35E8beDUPztYBT3H+KrAUNRPGAoisTqPxRF/YegsP8QFH47WKhvBqHw60Eo/GogCr/8AYX//Q6FXwxA0Wf9UdTvGxR/+jVKPvkvSv/1Oco+6ofyf36KPR/8C3vf/xCVf/sH9v3179j/l7/iwDt/RtUf/4Tqt95C9Vtvovp3v0XNG6+h+jevouqVl3HgxRex/4UXsO+557H3meew58lnUfb40yju8xSKHnkSux56AjsfeBw7evXF1nv6YPNdj2LjHY8g97aHsP7nD2DNTfdj9Q33Iee6e7Di6ruw/MqeWHrZ7Vjc/VYs6nozFna6EdkdbsD8dtdjXto1mJtyNeYkXYnZnssxy3UZZiZ0x0xnN8xwdMUMexfMsHbGTHMnzDJ1wmxDJ8zRd0KWrhPmxXZGdoyAwUXUDUuoO5bSZVhGl2M5XY7ldIWi7kgTtoxarc5Wn53gHcLz3yG8f+WHATEnovD2lX8LCMIOC1/zGzmV57ncr9jo6f92h/Cij422IQiNBgsHIQ8PDw8PT5SRQDg2Y3RlA7tD2CoQtmMgTPGB8ICTsN9O2Gcj7LMQKo2ESr1Q+3WE/TGEAzGEKhK6hbWshI6hsIX0IPvzWlbVRDhAMdhHsdhLOuwhHcpIhyIyoJAMKGAbMOX3B5XvB+2skyV0CNeQA2vIiVWstDuEyoUyvu6gCwvJhQXkQjar+eTCfHJjHrn9OoNCd9CN2eRWjYq6A3QHhZJ3AacEKHmXcAa5A46MCgtl7FgtnZoQl8nIuoMxhMJYQlEsoUgnVGGs0DEsIEI+xWI76bCVDNhMRuSSGevIhjVkRw45sIKcWEbxWMx+RtnkwjxyYy65pU7gTPL4dQGnsprCarKsMsmLTErCZFZTKBlTKRXTKFV6Ozib2iOLOmIedcIC6iLDYA8sp8uwgq7ASroSOXQFcugq5NBVWElX4s60HrBa42C3x6P3k79u1ZZRDsLz/4bQNv1JDC9bGBSF9aeO4OaV72qicPL+1QF/35yqXNlB+zBA+BN9QyhW+4s5NtoKEOp0JsTGGGB3un0gvLcPDAYzEhL52QkeHh4eHp5oIoFwXEZGZcPBuladndjaQdd8sB2hPo1QyzqEVYlKEFaaBRDu1QtVqSNUxvhQKIdhDQlLZ+RVEyOMmR4gwj4iVBKhgmJRRrEoIR2KSI/dDITB3g/mkkP1ftCJ1RIGfQtlgoMwEYtkGFSC0C0DodsPg4FAGBiD/mOiwVA4jf3+SEG4TQbC3bEMhDolCHcxEO6gWGwjHbaQARvJiA1kwVqyYhXZsYIcDIPxWMDGZrPYv/ssBkEBgOK/kw9/mawmkUdVXkyiJEVlUjKmUCqmsu2ichDOp84SCJdSDyyjHlhBl2MlXYEcuhKr6Eqsoquk6pnWHQ57vABC3iFsdcUPeuS8bxm1z3gK4yqWB0Vh3cnDuH75OwoQ9l3fL2hnseuiNwKD8AJtGY0f9MgF+6w82S9ekiDU6UwByw+E/A0hDw8PDw9Pm8TXIRwzpvJgXT3ycgUQRrJUZkt7XXN9OqGOgbCagXC/k7DPTqhkINxrJOw1MBTGClUZQ9gXy2AYK1RVrLCJVKwqVgfY91XGEPYSoZxiUEoxKCYdCkmHXexGXr60/TLQ/UHx/aCzFSD0YVANQmV30I0sVv7dQTdmkTui7qAaf5NZBQLhDHbPUAuEK2QgzA3QIdwdSyjU+Wp3LKEghrCTYrCdYrGVdNhERuSSCevIgtVkw0pyYBnFYTE5sYDdXsyiRMxm/47TyYNpDIECAH3om0geTCQvJgStJEygJEykZEyiZGSyg/TTKA0z2HbRuWyZjDguKnYHBQxegVV0JVbTVayuxmq6Gj3TusFkssFmi0efp1p3h5CD8Bm4h/W9IHcI42Y+jSmVgbt9gPAe8Oplf4Rt7tPwzv8VyptqAn7v29tHaGPwAt8hdA/re8E+K3vWs7hs6e8vKRDq9ZaIQHjXfX1hMvKRUR4eHh4enmjj6xCOGVtZV1OLvNzciEG4uZ0PhDVJAggPqEC4l4GwQk+o0LESUchqn04YJT2gE85TVOmFOsBqP+ssVsQQ9sQQyohQSoRiimUgFG7k7SAjtjEQKu8POmQgjNMAYagNo4maINQeFxUxKI5KqkHo8QOhGoOBQDhZVaFAKNwhVC6VWa04OeEDYT7FoICBcLeIQZ2AxJ0xhHyKwTaKxRbSs+6gCWvIghyyYTnZsYTisJCcmE/xDIPCwpzprNs5hTwSBCeSR8LeeFmN86sk6dfjKVmGwhRMplRMpXRM9wOhf4dQG4RXoWdaN5jNdtjtHITRVErGUwIIv7vfH4RDH4JlWBgglI+NykAojY0ynMXNegaz9q8PisJ9zQdx+ZLf47vSuQG/Z31DIRxznwk9LjpD4/2gHITiuGgwEA57WPg5qEH43f2wDLgfKRkX9r8nHRa99pMG4Z33CSOjvEPIw8PDw8MTXXxLZUaPrqyuqpJAGMnI6OZ2uua6NEJtigDCKjfhQIIPhHutAggrTIQKA2GPTigRhntZie8L97Haz0r880q98H0VOkK5jlAWQyghQhHFYDfpsIv0KhBaZCcRfCAUuoNxEgYDgzAByygRSykRSxgGg4PQNy6a5QdC37joLGl8MtS4aGgMylEonp+Yzs5WzGJjoyIIFyrOTljZUXoTNrIto9soFjsoBjtJ6AbuYlUgw+B2isEWisUm0iOXjFhHZqwmK1aQHUvJjkUUh2xyIosSMJsSMZMSpQ2pk2UQHM9qHHkxVlZjglYSxlISxlESxlMyJlIKJlEqplAaplE6ZrD7g1nUCdnUBQupq+IN4UoZCuVjo7endvMdpucgbHWlT/ilPwgHqUEY/TtCEWgJs59DdvWmoCisbK7HmXMtmn/t1Nkz+NnyP0fWHWzl+0FhoYwMhIP8QZg+4ZcX9PPyXqyx0TYC4d29HhOWyiTwN4Q8PDw8PDzRJJaIqBfbMlp1YF+r3hBuTveBsFoGwn1xhEoGwgoGwj16VjoNGOplKDQoq5JVBfu95TpCaawchLGsQ6hXgdCqAUKt7qAchAlYzjB4fkEY+bhoMBAqu4TK0xPzZYfpl5EDOWTFGnaHMI+M2ER6bJXuEAoo3Bnjq3wibKcYbKVYbCId8siA9WTCGjIjh6xYRg4sJjsWkBPzKB5zKAEzKRHTyYUp5MJkcmMSuSUMjlMBMENVo1Ulfn0MJWEMJWEcJWM8pWAipSKT0jCF0jGd2mMWdcAc6oh57P7gIuqOJdQDy+gy2TtCsa5EDl2FO9K6wW6Lh9PpQt+nXuUgbGW1n/orJQgHMhBKi2XCAGGQd4TqLqFt5lNImP0cltRuDYrCQPm8cJoSg5F0ByN5P6gG4eAHhZ/LQCUI20/91QX9vBzzLtLYaFuNjPbqy7aMchDy8PDw8PBEEwmEGaNHVe7ftxd5uRsiBuGmdF1zbSqhJplQ7WXjogmEfQ42LspAuMdI2GPwB6GEQj17Y2hkG0lltZdVhVH4/eU6QqmOUBJLKCLCbopFAemQrwlCGzuaHmhcNB45lCB7P+gD4VIVCBeFAKH/+0H5dk35uKg2CIONiwbCoLpLKB6on8nGRuW3CBdLY6M2rFZ1CTczFG6jWGynGOxgtV0aE5Vj0Ii1ZMIqsmA5WbGE7FhIcZhP8ZhL8ZhFCZhOiZhKLmQyDE4gN8aRB2PJgzHkQQZ5JPCNUtVIWfm+noTRlITRlIwxlIyxlMJQmIZMSsNUaocZ1AGzqCPmSncIuylQuIwu8zs90TOtG2zWOMTFJaLPk7xD2NpqN+dlfxBqbRoVx0YzWjk2KusS2mY+Bc/cF5BTnx8RBouO7Ufi3Oe1MRisOxjJuGiGxvtB9YZRGQjbzXn5gn9mHRe/fkmCMDbW6FcxpIctzqV4Q6jXmfgbQh4eHh4enigjgXDUyJGV+/ftRW7Ebwgt2Jima64Ru4Pi+8F4GQgthLoPP8AeI6HcQCjXy0rn6xpWMPDtNcnK7KsKE0l/jzK9AMJiBQhjUfHWHyUQbiELdvV6WAXCOBUI4/1AuFwFwiVRgnBOGCAMtF00nO6gf5dQOGSvfkco7xIuJztyGArXkVlC4SbSY7srCY3LlqNx6VLscHmwhWKxmXQofe/vUmdQxGDBBx9hKcNgNsVhLsVjNsNg7vsfYzK5MJFcDINuBQSV8EvCCPKGrJG6FOT2H4iDxSVYvlvUjwAAIABJREFU+tqfGApTMZHSMJnaYSq1xwzqiNnUCXOps9Qp1D5OL9TtaV1hsdiFw/R8y2iry5v9Imzf/SLwYplg7wjDGRsNgcL1B3eHhcFzOIf7V3+sDcFwMBjWuGiY7wfZQhn79w8gKfvCg9C74KVLBoQ6nVkTgmKRCoR33/8YrFYHByEPDw8PD0+U0egQRgLCV2C1WrExVdcsdger3EJ3cL+TjYvaCBUWAgDsUWNQVnv0QvewwijATw7BvWY2csq6jOVGQpmBUMJAWBhD2EUxKKBYnKqsVICwdsBAtmFUCUJ5d1AJwoSfLAh9XUK3oks4W+oSxkvbRsXlMuLoqIjCvf2+QMvJk8i/7kbsvP5GAMCuh3sjjwxoaWqSYdCMFWTF8cpKLCI7sikOWeTEbIrHDErAVErE4T0VmBQUgx6MIA9GkBfDVTVMVcLXkwAAi59+HZN73IbtI8bgzMlTGEupGE9pmETpmEztMZU6+KFwPnXFAuqGhdSdVQ+p7mAdQqs1jt0h5CBsTdmznkXSyCeie0cYrEuosXFUjsKUeS9hY2NJSBCOrliiDUE1BgOdmgjWHWzl+8HU0U/BnvXsBf/MHPOe/cmC8K5efWE22/hSGR4eHh4enigjgLBXr1syRo2sPLBvL/LyIh8ZzUvRNVd7Vd3BOOW4qARCuxnNmzfhRFEh9nbvgnI9Yd/Pb8TJ0lIcX7MaFVY9KsyEY0sWCwi0sF9bCHvMhGOLF+FkWRkqunaQQHhk8WKcKCtDYUo6TlVWYjsZsVUGws1xKThWVIxDeRuxXp+AHff3wd6hIyUQHpg9Fyv93g8GAqEr6A1C7Q2jrQFh8PeDmeSR7vZlKkAoYlIAoda20YUUh8WyExQ5ZGXjo2YAwAYyIpfVRqcHJ2tqsJ5MaGlqQtWUaThWVobV3g5YSnZULV6KBeTA0q7X41BRMWrzNmGGwYvJ5MKehUswgdwoX7wMq97+Ow7tqUDWHY9iJHkwMsaL/HGZaNxTgZy/f4xh5MXmkWOQkXY1hpIXmbc/gFV//RhDKUmq+p27sOpv/8IwSsJwSsZISsbBohJkUArGUirWv/dvHN6zF7tGjsdU6oCCrwejcvFy7Fu8AvsXr0AWdUUWdcU86iZVFnXDHendYbM5hS2jfGQ0quo05cXIxkZDdQnDHR1lKEzNehnbDpcHxGD1iUakzntZG4KBMBjs1EQ43cEwxkU7TXnx4n1mF3pstK1AeF9fmIxWuFxJHIQ8PDw8PDxRhHUIe90yJmN0ZXXVfuTlRb5lNC9Z11ztIVS5ZNtFZeOiIgjLDQyGLifK4+3C1/SEcy0tKDfrse+m63GupUX6/gqLr7tYYRG+b+9V3VDuigMAlOgIZ0+cwL6XXsJuqw2na2v9QFgzYCDOnTmDPHsydtz5AABgLTlx7tw5aVwUwHkGoYeB0OMHwtYulPFhUI1Ct4RC7S6hD4VLVChcl9aF/XzMWCertWTGGobFNYlpWGlzAwAWkfAZziMnAGC2OQlz068AAGRSIs62tGA8uQAAWbc/jNGxSTjb0oIR5EHL6dOYfssDGBabjFPHmzCUvKjdXYhx3W/GEPJg5pMvojAjE0PIK9W5c+cwhLwYSkkKFI6iFOSPGIf8H0ZiPKWjfMocrHnnn5hu6Y6Z9iswyy78Z5pFnTGburDqKtWtaV1gl0D4aw7CaHCR9Sos/XsJ0Ak6NhphlzCc0VGGwg7zX0XBkb2aIHwpr782BMPBYKBR0Ui6g+px0e/uh6V/L3TKevWifWZJC17+aYKwV18YDGbEx7s5CHl4eHh4eKKIBMKxYzIqa2sOtAqEuV5dc5VL1R0Uz01YhBFQEX/NGzYAABq//RplJh3K9IRzZ87gTF0d6t58Q1g8owHCPeyPR6ZNweGpU3CqogL7X3kZALCbCLsoFgX2eJysrJSO0m9mIMx/+DHkkgPryYGWEyewlpw4ffQocrvdgG2PPI38F18Pa6FMW4Iw2g2j/iD0KkA4hXUJ5W8JtVAoLJmxYznZsTqtGwAgh6xYRVasIgtWkQU5ZMFKsqKluRnLyIYlDILZ5AAAzCEnmuvqcerYMWz9xyeYrHNjIrlwtqUFY0nA42jyYCR5cLqpSRoJnf/YSyjInA4AGMJAOLb7zzGYvJj55IvYnZGJQeSVCgAGkxeDyYvNwzJQvnQFGsv2YHbvX2IkpWBOz77YPnA4zra0YEv/wZhE7ZFJHXCupQXTrT0wjTpiGnXCdFbTqBOmUWfcmtYVDkcC7xC2QXmzX0Ti4Ee1x0Yj7RJGgkIVDDvN/w0Kj+5XYHBuVS7sM59WIlALgpFgMNLuoMa4aMLgR4X3lxfpM4ub99xPE4T39YVez5fK8PDw8PDwRBsJhOPGZFTWVB9o1R3CXI+uuSpReXtQ3h3cY/SBsFxHKNMRKi7rDgAo0wsLYsoNhPp+nwr4E0dMzSRBUPxamZFQaiSU6AnFOpJAWECxKPCm4mRlpeIofc2Agdj1/MvYQA6spzicPXUKa8mJdbZUHNq8lQEovA2jahCGekN4oUGYSW5MZqXVJRRGR+UojMdCcmIxObGEHFjKoLecbSFdQTasbt8DALCM7DjT1MROSwgQzGKdwZkUj+ns3eDKV98EAIwnN862tCCDgXAUey94uqkJw8gjdBGvuRNDyIOmgwcxWAbCQeTFDA0QNpSVY+k7/8Ag8mIwJWEIJaNudxFm9f4lGkvKsPWH4RhNqcj9ez9s6j8Y4ygdZ06exPSkGyQcZlIHTKaOyKSOyKROmEQdcWu68IbQbo9H7yd4hzDa6pwZZGw0VJdQ3DgaanRUjUKNbqF3zgt4b/tojChfhNc3DYRz1rPaCFR1BTUxGGxUVNwsGm53UDUu2jnz4mFQ+swWv/GTA2HPe3rDaDAjkYOQh4eHh4cnqkhvCMeNZSCMqEMoLJXZ4NY1H4gnHHAS9jtkIBQ3gxp8IASA6jd/i3KvC+fOnkWZjnDu7FlU3nIT9j/YS/g+BsiKVBeOTM0UvmYinDt1Cg3ffo1ShwVnT59GUSzhdHU1jszNQvHNP0dLU5MEwi3s5ETNgB9x7uxZ5D/0GPZ+8Q0ASNtFz7W04MSBqqALZS4MCD1tBsJgKNTqFM6neKlbuIjiUDpwME4fPYbVV9+MdbfdCwBYdeWNWEgOnGlqQjbF+UZE2bjtNEoAACzt8xzm3nQPAGAsA+FoBsIR5MFwFQgn3/Ygsl/8HQBgwk33Ieezr7Fn6UqMva4nWk6fxq6MTPxIHgyUFQCs/vgL/EhelMxbhLNnzmBG7+dwrKoGaz78DNPv7ouzZ86gYNJ07M9ZhwO5m7Dy9XeR8/q7mNr1NoyndhhP7TCO2mMctcdYao+fs5FRm82J3nzLaNTVLfsNYWxUvW00ZJcwxOhoIBSGgGHI0oJgOBjUGhUNtzvItota+vdCt+w3Lvpnlnwhx0bbCIR33tcHJqOFdwh5eHh4eHiiDAPh3beMHduaDiEDYaKuWY3BSosMhHpC/ef9pO5g3b8/xuFxY1Fm1KFMRygz6XBo7Bgc/PpL4SwF2yR6dOYMVFxzOeq/6CdsFjUS6j77D45Mm4piuwVFMYTdRNj/3t/QOG0a8smAve+9L70f3ERW7H74CeSSAwdGjUHF198pzk0cXL4Sq5O6YaUKhMvOKwi1bhBGBsJMTRB6JBDKYaiFQvFN4RxKwFxKQBbFYx7FSzhcktIN9StXo3r+QmRTHOaz2vGvfpjLNolu7/clZlA8tvb7ClMoEZMoETt+GIqdwzIwltzIIDfW/+crjCQ31vX7GsPJg2Hkwep/fY6h5MEQXTIKJk3H/N/8ASNSrsCqT/6LQeTB2i8HYMe4yRhIHsx+4mUMJC8Gkhc/sBpIXuT9MAx1W/Mx+4XX8SMlYXT3mzGYkrBp4AjkDRiMYZSC/IxJWPPxF1jf71tsYDXl2nswmtKlGsXqprQusFnj4HAk8LMTbVCu+S8gddRTkXcJtUZHA6FQPj4q6xb6wTBUySGo7gqqx0SDYlAcFY2sO5g66im45r9w0T8z57xfXrIgjIkxICbGACKdHwiNRgvcHr5llIeHh4eHJ5ooQFhXW926DmGCrnm/g7DfzkBo9WFQfki+XEcoi1UVQ6I4OlpmIAUKRQiWsVMT0u1Bdm5iNzs3kU867CCDYlx0k3R/0MHOTTglEBZ/+KlsXDQBKygxTBCGf3YiMhB6ogLhJPJgEgkH4AOhUNw8Kh8h9cEwHlms5skqi5yYS07MYRCcRfGyEdEETGYYnEAujCcXxpIbY8iN0eTGSHJjBLklDA4jj4BB8mAIews4WDYS+iN5ZB1BJQS1SvieJPzIahAlYTAlYwglYyglYxilYDilYDilYjilYgSlSTWc0jCM1Y2pHWEy2TgI27CuyPqt9nIZzS5hgNHRcFAYoFuogGGQsobqCoaDQa1R0VDdQbZM5oqs3170z0qsLot/e9FBKOJPq4h0sDkSVR1CKxL5llEeHh4eHp6oohgZrautxsZWgHB9gq5ZxOA+K6HSLByVrzASKvSEPbogIAyAQnWVskP0JTpCcQxJ3cFdFIudpEM+GRTbRTeRFRvJLgOhUwLhakrA9id/hVWUwECYyECYGBCE0d0hDBeEnlaBUMCgutwBR0h9JynEjmECZrGarSrx6zMpHjNkEJxCicikRExkGBxHbqkz2BYY9MHPg+/Jg+/J61dKHCZJOBxESRhEyRhMyRhMKRhMKRgiK/Frg1jdlNYZVosDcXGJ7A4hf0MYbaUs+DW8wx8Pq0uoGB0N9J4wXBSqcSgDolULgOqOYLgY1Ho3qBgVDd0d9A5/HCkLfn3RPyuxLtjYaAAQxsaaIgah0WDhdwh5eHh4eHiijA+E48ZUHqyvRV5eXuQgdDIQiqOiJh8I94QDQi0UsirV+Uq8O1gUQygUN4uSDjtJjx1klLaLbmHdwY1kRy45JBAK3cF4rKYErGLlD0JXVCCcrwlCtwYIPW0CQm0MBoahegOpMEqaiBmymqn68+mUiGkqCE6iREwkl4TBMTIMjooQg4OCYtAHwO/II1UgHIowHEjJ+DFADWT1A6XgB0rGjWldYBWXynAQtlldlfWm7y1h2KOjqveEgVAYLgy1gBjoewJBMBQGxXeDEYyKWvr3wlVZv7von5G8LtjYaBuC0GpxwO1J4SDk4eHh4eGJIgoQNh6sQ15uJCB8FVarBesduuZ9VmV3cK+sO6gAYYyvSmMIpbGyYigs1flDUOoMkoDB3TIM5jMMypfJiN3BXFV3cA0lSCDMCQjCxIAgXNxGIBRR6A9CDwOhu41AKI6SuhgMXZjMagqrqZSIqZSIabISvyZ+z+QAEPSNiLowKozOYPDuoHxM1KMJweDl30X8npIU9R2rAZSMAZSM/pSEG9I6w2Jx8LMTbVypC19B6qinfSAMNjoaCoXq8dFA3UI5DoMBUQSgHIGBuoLBxkS1MBhqVJS9HUxb+MpF/4zUdUHGRtsQhHxklIeHh4eHJ/pIIJw0cVxlY8NBqUNYW1sbdodwnV3XvM8iYLBShsEKFQbLYzRAqEahDIclsb5SY3CXDIM7GAaFt4NWqTuYRw5soDgZCOP9QLiyDUC4oNUg9LIuoRqEnhAgDDwuOtGvhJuAk1Ql4lAORHmJf034fh8Cx6sgmEEuqSsoYNAjYXBogM5g6FFR35ioHHwDApZXVf5f68/qW/LiW0rCN+TFN+TF1+TFjeldJBDyDmHb1jUL/wDbd78Io0uofk8YBIXqO4VyGGrhMJyaFKArKD8tEQqD8neDQbqDtu9+IfxcLoHPR10pC359yYFQ/N8ZUSysMhDedV9fmIx8ZJSHh4eHhyfaSCCcOGFcZePBhtaB0KZrlmNwr0GjOxgTBIQaMFRgkEQMxkgYLCA9dpJR1h00YwtZsZls2MQwKIyLOhkI41sBQldAEGodp58ve0coB+HcoCD0thkItTGoLn8c+oDoVnxNRKA2BP27gnIMBusMBgehR7M7KAdg/7BKDkARgR58Qx58TR58RV58RV58yUAoviHs8xTvELZlebJfRPcpr/hA2JYoVHcL1TAMBkSt71NDUD4i2hYYZCDsPuUVeC7iIfpgFX8hxkaDgjDY/95UIOwlHKbnIOTh4eHh4YkuKhAelEZGwwOhMDK6zqprrjQRKmUYFLuDe2QYlEBIAUDIqoR8JcdgoQKDBuSTiXUHzdhKVmyRuoMOBsI4FQZb0yF0XRAQiij0gdDj944wGAgDYXCCrLSBqCzxe8eTW0KgFgSVXUFhRDRQZzAQBsW3g+K4aKDu4ABya2Lw2wD1jay+ltVX5MGXrP5LHnxBXnxBHtyQ1hlWa5wAQj4y2ubVY8mb8Azrqz06Gg4KxUUzGb1DwzAUDkMhMCgEVQtkQmFQY1TUPbQveix586J/JsGq65LzPDYaAIQx7NZguCC8874+MJttHIQ8PDw8PDxRxjcyOmFc5aHGg8jLy0VthCBca9E1ixjcaxAwKIEwVgVCUlZoDMagiGJQSDrsJh12SRgURkW3kxnbGAaF7qADGxkGN/iBUMBg5CAUajG5goIw3NMT/iAM1CUMDsJQ3cEJEdZ4WWlBMNyuYDAManUHfSDU6g4Gw6Ab35Ib35BbgUA5BL/ShKBQn7O6LrUDLBaH7DA9B2Fblj3rWdyw+E/+o6Pq94ShUKjVLQwGQzUQ5aX1fWoIanYFw8Cg/N2galT0Z4vfhj3r2Yv+mQSr1IWvXBwQxkQOQp3OCGe8m4OQh4eHh4cniig7hI310h3CSEZG11p0zYEwKIGQhPIDoaoEDMagmFURxcowqEMBGbCTTMiXMGjBVtmoqNAdjGMgdGI9xWuMiyZiFSW2EoRuLGIV+vSEB3PJg7nkveAgjAR/SgR6MFYTgkJHMFRXcKgMgsEwqOwO+oMwEAZFBH6rQqC6Eygg0I0vyY3/klsFQTc+Y9WPPPgZe0MYF5eIvrxDeF7Kk/0irp2rsXU0GArFRTMjHlEdr9foFsphKOIwEBDlAJQjUBOCKgyOFE5L+C2QCYFBS/9euHbOm5fsqKi8EuY//5MBodFogTPexUHIw8PDw8MTRWKJiB7q1euWzIkTKg8dYh3C2shAuMaka96rJ+zVy0AYKwMhhQdCfwzqFBjcRQb2btCEHWTGdobBLWTDZrJjExsVzWPdwQ0Uj/UMgwIIE7GaYVAAYSJWspKD0P8dYSAQCrWA3MgmN7LJg/nkwTxWgUCoPD3R9iCcEASE2hD0MAgKNYaUZyTU46HhdAWDYzBYd1AEoVsaFQ2GQSUE3fiKIVANwc/J7QfB/5Ab/yE3rkvryEdGL0B1WPQaumW+LABJa8lMABQG7RbKYRgIh6FKjUAtCPp1BYNgUH1iYsD96Jb5Mjoufv2ifwbhVrclv7vkQdjz3t4wGMx8yygPDw8PD0+U8YFwwgSpQxg+CIWRURGEWhjcExMchGUBQRirAqFB6g7uUHQHbdii6A46kEtOCYPrJBAmBgGhKywQLmkFCLP8QOgNAEKvBgi9UYBQG4WBuoIiCP0x6NHEYLD3gloYjLY7GAyDIgSVGBTHQ90KDPZjJWLwU3JLbwj5ltHzX1csewsdxv7SH4WB3hQOVaFQ6hZqwFCNQzkQtUr9vRnBIKjC4NAgbwZVGOww9pe4YtlbF/1nH0mlnc+x0TYC4V339YXRYEF8goeDkIeHh4eHJ4oIIHxIeEPY2ChsGa2trY3oMP0ao65ZxGCFDIJqDIbqEpZQDEoolmFQDkIDA6HYHbRgO1mwjWzYKnUH42TjovEqECaEAUKh2gKEIgrlIBRROJuhUD42ev5A6I/CcLqDoTAYaWcwVHdwoEZ3UASh0B0MhEEtCLolCIoY9HUFlRD8lNz4hDzSHUKr1ck7hBegrlv+NtJGPxMahcG6hQFhGAKIgQAoVigIqruCITCYNlr4973YP/NIK3H+Cz8JEBr0ZiRwEPLw8PDw8EQVCYSTMydUHooGhLHhYTAwCAUM+kAoYlCP3QyDOxUgtLHuoF0FQqcKhAIGL2UQzmxjEAZDYTAQjlGA0INR5MFIUt4X1AZh+BgMvzvo9usOistj2g6Dbvyb3LghvTPMZjtsNg7CC1H2rGdx/fJ3kDb6aW0UBhohDQlDhkMRiH5IfNQffxIAH/X9PYJBMNiIqB8Gn8b1y9+55JfIBKruS968pEF45719YDCYkZDIQcjDw8PDwxNNpJHRyZkTKw8fOiTdIQwPhGxk1CCAUITgnhjCHiKUU4xflamqlGJQSrEoZRgUQKhTdQeNDIQm5Cu6g3YGQgGDG8mJXAUIE6IAoasNQeg/NjqLofB8gTBcFEYKwvOHwUBvByPBoNsPg/3IJWHQB0GXhEERhDabEw4Hf0N4ocox71n8bMWf0XHc88pFM9+rUKjVLQwEQxGHWkDULBkAJQSGAUF5V3Cg/2kJS/9e6DjuefxsxZ/hmPfTxKAt6xmkL3z1kgbhXb36wmjkI6M8PDw8PDzRRtoyOiVzUuWxI0exMW9jxCBcrdc1yyG4RwOC4YKwmHQyEOplIDSx94NCd1AOQqE7GMe6g5GBMCcoCF2aIBRRKAfhAg0QBl4sc2FAGA4KwwGhelw0nNMSwd4N+kZFQ70d1BoVdUsgDIXBz2QYFEDo8sPgv8iN69M6wWZzwmaLR+8n+BvCC1X2rGdx7fK3hUUzchQG6xYGgqEChzIgypE4Ugt/j0i/x4fAIBAM1BWUYbBb5su4dvmlf14iVLnO19hoW4LQYEFiopeDkIeHh4eHJ4pIHcKpmZMqjx89io0bIwfhKr2uOTAEYwNisMyvO+jDYBHpGQiNMhCaNUDoYCB0nicQurGU3FGBUHuxjIBCrcUyrQFhMBRqwVDdJfR/Q6gEofYimfCXyLSmO+g/KhotBn1jov9i9TG5cV1aJ1gsDpjNDrZU5lYOwgtYVyx7Czdk/QGO7x9UolCrWxgIhmocMiCK5YOi8uuK7x+m+vtpQVCrK8gw6Pj+QVyf9dZPboFMsDovY6NtCEKT0cq3jPLw8PDw8EQZ6Q3h1MyJlceOHYkQhK8IINTpm/coAKissgAlYFCHUtKhhFUxw6AAQgMDoYDBfDJjB1klEG4hBzb7gTA+JAhXa4BwZUgQuqMGoe8doQjCpKhAGCkK1TDU7hJGDsJIRkXDPzOh7A7KMSiCMBwMfirDoLwrKGDQhY/JhevSOsFstsNstuPRJ17mILwI1W7Rb3D7svfgGfaY8l2hVrdQC4ZqHEpADFHq3zMkDAiqu4ID7odn2GO4fdl7aL/oNxf9Z9nWn8ulDkI+MsrDw8PDwxNdfCCckll5/PixVnQIrVil0zdHAsFgGCyWYbCQDNhFJhkILRcBhC4ZCN1tDkKtTaPRgDAcFMphqDxIL4yNRgvCUBgUt4qKo6I+EAYfFdU+LeFWnZZwoR+5Ao6JqjH4kQyEVmscGxnlILwY5Zr/Am7NeQ89prwC64D7lTAUu4VqGKpxKAdiICgOfcj/e+S/X45ANQS/Vy6OsQ64Hz2mvIJbc96Da/4LF/1n2Nblzv7VJQvCu3s9BpPRigQ+MsrDw8PDwxNVfCCcOrnVIMxRgFCHsiBVqlE+EOoZCA2sO2hiIDRrgFAYF1WOjMaHCUJXQBCuiBKEwW4R+m8abS0IQ6MwFBJ9IPQoxkZ9IHS3CoShMdj2o6JyDKq7g/4YdMkw6MZHbGRUeEPoRB9+h/Cilj3rWVy29Pe4fel7SB31lP/bQjkMA+FQDcRQNSgEAjXGQy39eyF11FO4fel7uGzp73/y7wWDfR49lrbx2GibHqY3cRDy8PDw8PBEGQbCh26ZOiUaEBqay0kXFINaEJRj0AdCAwOhMQAIbRIIt5IDWyhOtlRGC4SJAUAoVA65gm4aDQZCEYXhgdATNghFFAYCobpLGC4KA90rVL8jVILQ47dlNDwQqjEYzc1B7a2i8lFRX3cw2KioS9EZ/Ijc+JDcuDatI6zWODgcCejzFN8yeimUJ/tF3LTyXdyU/Sd4hz/ug2EoHKqBGG4NDAOBDILe4Y/jpuw/4aaV78KT/eJF/1md72rf1mOjbTgyajCY4fakcBDy8PDw8PBEEV+HcPKUymPHogOhgD+9okpZAZB+XUp6lKhKjkEBhCYGQjMDoSUgCDczEG6keAmFIghPVFdLKFwjoVAOQjdyyB1ysUykIAx/02hSm4CwNSiUdwnHkVuxWEY8TB8JCNXdweHeHhBzvP6g1B08dfy49HWtt4Mtp88AAM62nPXrDgLAN/aOmt3BGa+8hQ3jM6VR0c2Tpkr/nNnvvO/XGfyQ1TWpAghtNmcUILRyEJ6HSlv4Cm7N+RtuXvA20kY9rQ1DLRxqQXFgAPgFQqAKgmmjnsZNC97GrTl/Q9rCVy76z+ZClSf7xUsShHfe1wd6vYkvleHh4eHh4Ykyvg7h1KmVx1sNQmOzGoMC/AxSiSAsIT1K7fEotccrMFjiSESJJQ5FZERRjAlF1ngJhLutCdhJFqGsHuQ7kv1AuImBcJMjHRvtadhA8ci1pAIA1lvTwgJhsMUywUAY7BZhsE2j2iD0HxsVQRgOCsOFohyF/mOjvsUyoUAYrDsIAIPtHTCQvKjauBVL3/4Ax6pqMP/53+J78mLCvX1QX1yqeDu4edBIbB4xFt+QB5n3P4ljBw9K3cHKvM1oqKzEN/aOfotkxKwfn4lPyY3/GJIAQBoVBeDXGfyQ3PgnuXEtGxm12+P5HcJLtFIXvoIbV/4Fd614H5dP+w1cQ/oocagGoojEUKX+PQOUCHQN6YPLp/0Gd614Hzeu/AtS/x9BUCxxjPdSBKHJxLeM8vDw8PDwRBsZCCcLZycivkMoglDEoEEBQTkIS8iIs01NODRuAo7Mmo1zZ86gmIwAgNp33sWpA1VoGDYCZVdfDwDYzbqDAFBAFpwoK8fRtetxcPJUtJw4wc5OMBDqEwAAZS+/ieY9FTg4byH2DxsFANg/Zryz75h+AAAgAElEQVRqbDQYCN1BN436g9AT9TtC+aZRLRAG6hJGg8JIQag+Si/eIAwGwqy+L0pvB+t2FGDBG3/G6aYmjOh8g3R3EICiO1hfWq54OwgAX5EbP3h6YP2QkQyEHTQXyYzq+QgDoXKRzKiHnsbJpiZNDP6ThDeEVosDcXGJUdwh5B3CC1EJ859H9yVv4vZVf8dtS/6KK6a/hrTRT8P+/QNKzAWDohp+srJ//wDSRj+NK6a/htuW/BV3rHof3Ze8iYT5z1/0f/eLWR0WvXbJgfCuXn1hNtn4G0IeHh4eHp4oowDhsaNHogChAWKpMVjC0Cf+8UDfJ1FicqCYjBII93S/UugOklEBwt0yEAJAgasddrraobmoGNv08b4uoT4B26+/A3kxCdhx+c1oKi3DBkoEAKyjRMXYqPwdYQ5DoRyEAgrdrVwsE2mXMDIQaqMwPBiGD0KPYmRU3h2MBIRirflyAE4db8IP5MXoa3ui5fRpjO1xG04cOaICoQdHamo0Qdhy+gy+JHcQELpVIBQwuH7EWByursHxhkYNDLrwT7ZlVOwQ9m7lUhmz2XqGg/DCljf7RXRf8iZuXPkX3LP6n7h18V9wzazfouukl5Ce8Qw8wx5D/I+PwPHDg0I3kZXjhwcR/+Mj8Ax7DOkZz6DrpJdwzazf4tbFwt/nxpV/Qfclb8L7/+B9YCQ/60sRhEajhYOQh4eHh4cnyqhA2JqRUQtW6kzN/hg0opSMKCETSsjEQGhCSawFVX/6s/BG7NQpFJMRJYlJaJw4CQBwsqQEZVffAAAolIFwd2onAEDDvPmssrHzulukLuEWoxvnzp5F7YzZMhAmaIJQq0uoBcLwx0b9u4T+IPQiS9YhVI6NeoNsGvWEBGG4MIwUhOJSmVaDMMaLllOnsPKjfrINo16MbHctln/yBQbFdcbpEycUbwhrC4tlIBQ6iIULl6CuYDdqtu7AmVOnULu9QDYu6tssOlIGwn7Wdvj2ilukRTLNR4+qQChg8ANy44b0zrBZ42CxOKIdGV3PQXhxyp71LLwLXkLnxW/gqmV/xM9W/gW3rfob7lr9Ae5d8yHuX/uxVPeu+RB3rf4At636G3628i+4atkf0XnxG/AueOl/dltoW/x822xstK1GRu/tg9hYAx8Z5eHh4eHhiTISCKe3+uyEGoRGPwyKICyW/bGYTDh3+gzKOnbDmYMNKCYTithfF/9YSGaUdL8aALCLdQh3GuORTzacOnAA28kuvSWsGj0OFb97BxspHiVv/BFNpWXIpXjhXZkMhKHGRldIY6Nil9CtcaBeq0voCbpcJvg9QgGEM8l/sUykKAwGw8Ag9CqWymSEBcLQJycAYHSH6xRbRjePHo/l736EH8iDlR99hp0Tp+E78mBiz0fQnzxY+cF/sD9vM74hD1Z/8hX25G5UbBdtqKzE1/YO+JzcGN3zEXwV1wH9VCD8hFz40tUNJ5uaJBAC0MTgB+Q7O2G1xrW6Q+hwxMHj8WzhIOT1v1odF79+SYLQ5U7mIOTh4eHh4YkiMhBOrTx+7Cg25uVFAMJXYLVaGQiNKgzKQWiWILj3kcekBSCHFy5GMZlwfEOu9LWyjt1RRCacOXgQAHCqspKB0IxdNpf0fTVDhim3jcbGS39t349DAAC5Rg8ac9ZIXUI1CMMbGxUq9PkJT1jLZQKdn5CPjYa6RxgKhOFsIQ0EwjESCD1RgtALdRa+/g4Gkhenm5sBAGdOntJ8S3i0tlboFh8/jq/JExCEADC658PSqQkfCIVx0YWffin9syc+/zoDoYhBHwivZVtG7fZ4PPrEy606TO9wOOHxeLZxEPL6X602Gxtt4zeEHm8qByEPDw8PD08U8YFw+pTKY0eOIC83UhBasFJnVoFQQKBYxZpl8qsiVRWSSRobFRfMFLBto/lkVZyg2EIOxbZR3/mJBKynREWXUPseYaCxUTeWkYeh0L9LqLVtNJwuof/YaOB7hIG6hJGOj6pB6Ds74VUdpg8MwmA3CLVQKK8fyYsfKQkDKUkaH/2BvBIKfdtGPfiWPNLYqNb9Qe1D9C7F+0H1EXqt7uA/yI3r0zvDao2D2WznIOTFK0A55rXR2GgbdghNJivvEPLw8PDw8EQZZYfw6JFWdgjlIDQrMBgYhNowFDBolKqQjOwmoRYKbdghdQnlKHSqUOgPwsjHRj3npUvoQ6FHhUJPG6AwvPeD46IAoRYKtSsJg6RS4tAfht6AKPwveYKC8BMNEH4UAIT/YHVNagdYzHZYLHHozUHIi1fAapOx0TbsEFrMdv6GkIeHh4eHJ8rEEhH1ZiA8duwo8lqxZdQHQrMfCINjUKtTKGwe1UahiYEw8KF67S5hZCAM3CX0hNEl1H5LGHzbqFACCEUUejRQ6I4IhVog9D9Kr8TgGA0MthaEQ1SlhcMfWYkw/J68rFPobSUIBQz+m1wKEMrfD36gBmFaR1gtDjidLvRp9RtCDkJe//vlXfDSJQPCu3s9Br3OBGeCm4OQh4eHh4cnikggnDF9auXRo0eQF1GHUAShpbmMTEFAaGEVPgjVMAyMQquqSyjcJdxI8dioGhv1Pz8R7B1h9F3CwBtHA90l9Kg6he4AKHRHdIoiUHcwvHFRL4aHAGGgGkpJAWsIJWEIJUs49KEwSeoU9peh8CvyhDUyKu8O+kAYeFz0H+TGdemdYbM5YbM58ejjL/EOIS9eASpu3nOXFAhNJisS+dkJHh4eHh6eqCKAsHfvW2ZMnVp5+PBh5OXloba2FrW1tW0AQosMg5YgMNTGoFAGFJGBoTB0l1A6VC/rEm6gBGzQBGHbdQnVncLw3hIG7hQKKHS3GoXhdwe90nZRAYReTRDKF8rIz06EQuAwqZL9aiglK2CoRqEwOuqVdQk9+C/rEgogdLcJCK9J6wSrNU4AIR8Z5cUraHWKdmy0Le8QGixwxvMOIQ8PDw8PTzRhHcLet8yY3pYgtEilDUI1CpUgLJFhUKwiVoG6hIqNo35jowltNDYqdgk9EXcJQ3cKA6PQH4bukCgMBcLxAbqD4YJQjUIfAr0SAodTMoZTMkb4VQpGUAqGUwqGUYqEw8GUjEGUhIGUjB8oCd8xFH5LXgmE8rHRtgLhtWnCUhmrJY6NjHIQ8uIVqJIWvHxJgPDOe3vzpTI8PDw8PDxtEKlDOHOGb2Q0OhBawgNhjAXFOhuKDQ4Um+JQYk1AqT0RpXFulCUkocyVhPKkNJSltENZekeUd+yK8i49UNb9KpRfcR3KrrkR5dffgrKb7kDZrfegrOcvUHrPwyi9vw9KH3oKpb2fRcnjv0Lp079GyfOvo/SlN1H66p9Q9ts/o+yt91D+9gcof/cj7Hn/E1R89DkqPvkKez8bgMovB2Jf/yHY/8NwHBg8GgeGj0PV6EmoHj8VNZkzUTt1DupmZaNu7kLUZy/FwcUr0LBsFRpz1uHQ2lwc3rAJRzZuxZEtO3B0ewGO7dyNY7uLcbyoDMdL96CpvALNe/ehufIAThyoxomqGpysqcPJ2jqcqj+IUwcbcKqhEacbDwl16LBUpw4dxqnGQzjV0IiTDY04ebABJ+sP4kRtHU7U1KG5qgZN+6vRVLkfx/fuw7HyvThaugdHispweHcxDu/cjUPbC9C4ZQcObtyK+g2bUbc2DzU561C9fDUOLMnBvuyl2Ju1CBWzF6B82lyUTZ6F4gnTUZiRiV0jxqNg6FjkDxyJHQOGYtvXg7Dli++w6T/fYuPHXyHvg8+x4W//wfo/f4y1f/wn1rz5d6x+/a/IeeVtrPzVH7DiuTex7KnXsfSxV7D40Zew6MHnkd3rWcy76wnMvaMvZt3yMKbf+CCmXt8Lk66+G+Mv74kx3W/BqC43Y3iH6zE0/VoMSrkaP3gvx3fu7ugf3wVfx3XEl7YO+MKSjs9MKfiPIQWf6JLwrxh3WBtGxQ6hxWKP8g4hByGv/x8V9dhoW3UI7+sLvc7Il8rw8PDw8PBEGQmEs2ZOrzx+/FiUILSED0JFl1C8V2iUlV4qeZew0K9LKB8bVb4j3KToECYE7BBemC5h4E6h0C10SzWX1RxWs8mNWeRWjJFOZ6XuFKo7hMG7g17FMhn/7mDwDqFQYlfQy7qCSRhByRhJSRhJyRhFyRhNKRhNKchQVCpGUwpGUSpGyTqGvk5hMgZSEr6nJL8uofodYaAOYTgbRt8nN65L6wybLQ5xcYno89Qr0Rym5yDk9f+iOi9+45IAodlsQ3yCh4OQh4eHh4cnishAOLWyqekoNm6MBITi2QlrcxnrDkYHwnBRqAThThkIhbFRHwg3qkDof48wFAiVy2WUbwkDo1DcOCpHoXx8VA5DodyYJysfDl2YQy4FDOVjpIFQKC6VCXx3UAlCYZmMPwiHBwWhFgaTMJKSGASTkUHJGEMpGEMpGEupihpDqcigVGRQGkZRKkZSqgKFP7L3hN/J3hKKY6NfSO8I2wqETjgcCRyEvHiFUcnRjI22IQiNRv6GkIeHh4eHJ9ooQHj8eKQjo6FBKKDQykobhcICmnBBqF4uEwiETukeYS4lIFcThC6sJjdWkxurWPlA6MZK8mAl6xD+H3vvHSVXeaXr7+ruylVduSR1S1gSGRsjomWSQQiQBC0JAcaYwcIMGNvj8Z17f2P/7vjOnRmbcY7YxoATyWZsjw1IQpkkoSwkoZxT55yT1N313j9OqO+cOqfqVJ1qBbTftZ7VqBWRzFp6/O5v78JawsyD9em2UCuHSyiGxSqKGMawSEYRw+xSmNkSZlsmo30/mDQQwqQshEkDIUwKMpjMKoOKAL5ElXhZ5iWZF6lSFcPfUQV+I78rfFZtCcfiKVkIf0zScpnvU0JYLGNfCD9eOTF9h7DgN4QshMy5Q+iNB88IISwrc/MbQg6Hw+FwbEYVwtdffbW6r68Xm/JqCB+Fz+fNEMLMltCnI7MlzCWFkhC6BCEUj9T7BSEszxDCTbIQahfLxLCGYlhjIoSrVCFM4B1KZG0J9UJoJoV6MUwT07BEJYrFFMUbFFXlUCuG6RFSpSXMJYT6cVGj7aLGQqiXQr0MJvEbGoPf0ZgMGXyJKvAyVeAPVIk/UCX+KH/8gyCHL1Kl2hQqUii2hJljo+lNo8VqCP3+MGbfyw0hw1jh/BVPnOalMrPhcnl5ZJTD4XA4HJtJC+Frr1X3dOf7htC4IcwthJlSqBVCrRRm3iT0yELoFYQwYCKEEZ0QxrCOYhlCaNwSJkylUDs2msBKWQz1QmgmhgrS18dUlmmIYilFM8RwoWaEVJJCo5ZQEsK4TgiTlt4PGguhMYoQiu3gCzQWL9I4vEzj8AeqwB9lEXyFxqv8UeYPshS+QBX4PVWqo6PPCG8J9WOj36N40YTwispJ8HgCCAYiqJpX6FIZFkLm3GLc0kdO89mJuXC7fIjFeakMh8PhcDh2ogrhgtdfq+7p7sKmTRsLWCpTiBCaNYVaKdQfqd9Hbp0Q+gyEMCQLYVgnhDGNEK7NKYT6ljCBtylhMDaaKYRGUmjGCopmsJwiWE4RLKMIlmaIobYpfJVi6uio2BJaFUKjcxNWhVD5emVcVGkHX6RxeEkWwj9SBV6hSrxClfgvFa0Yvqy2hOnRUeUt4S9orKEQKqcniiGEAfkw/eyCt4yyEDLnFuFCx0aL1RDeNhsejx+J5DgWQg6Hw+FwbERoCP9W3dPdWaAQ+vsPCzJoLIR+mdxSqL1NKLFfRpFBSQh92E0+7KSALIRBfEAhEyGM5i2EmWOjihAmLbWEuYlhJUU1vKn+cwQrKYIVshhKciiJ4WJdU6i8KdS3hNJimbhmqUzxhVBsB8cYtoOSCFbgT1SJP9F4Df9l2BLqx0bHqofqlSP136f0ptH/pJipEJqdndC/IfT5yqWlMjwyyjCWuWBlAWOjRRRCt9uHaDTJQsjhcDgcjo2UEBHNq6qauuC1V6t7ujtGQQhFGfSbiKGZFHo0MrifPIbtoCSEQZ0QhgUhjGYVwvxbwiTepqSJEOaSwhhWCrwpS+CbFMVbKmG8RWG8SWG8qRPDZRRRm0LlTaHYEmaOjZ5aIXxeFkJtO1iB/6JK/Ikq8Wcar6II4Svye0LlLeHv5Y2jz9E4PEPj8EuD8xNWhND6YfpJ8PtDCIViNu4QshAy5x4Vyz5/2oTw1tvvgbPMg0iU3xByOBwOh2MnshDOm7rw9deqe3vyHRn9fBYh9KkYC6Ef+8mP/aZi6MV+8qjsU2XQi73kldtBP3ZRQBDCcstCaPUdYbaW0FwIM6VQWjyjSKCCIoARvC3wDoXxtkxaDtNiqJfCBRTLaAm1Y6P5CaG4VCabFP7a4P1gWgjH4g+yEP6XiRCmpVB6X/jyqAth3FAIL6+YCJ83iGAwYlMI4yyEzDlFZPFnT+MbwjlwlnkQT/DIKIfD4XA4diII4evVfTaFMC2FvpxCuF+DT4dXwz6BveTDHvJjt4wihNupHNvl94NbVSGM6oQwsyU0E0Kj5TLvkHFL+KahFMYN0ItgVJBASQTfFXhH5m2hMVwpN4XKm0JldFRaMKNtCZV7hFohzDxKby6E2VvCTCEcYyqEf6IK/NlQCCt1QigdrP8tjcNzNBbPyJtGlZFRrRBqT09IQhiThTBuWQivqJwErzcovyEscGQ0wA0hc25y4covnr47hE4v4nx2gsPhcDgcW5GEcJ7UEPZ0d2PjxnzPTuiF0GcohAejE3D06htwRGB/hhhq5XCfwF7yYS/5sUdmNwVkGQxiB5VjO4XUdnArhbGFIpaEsNhjo2ZS+CbFNTL4NsXwNkXxDkVUAVxFEayiMFZRSEYrhooUKi3h0oyW0Hi5TC4hFLeMZhsb/XWGDOYzMlohN4SVqhgqMqgdGU0L4fOxS/DHq2/TCWECv7n6Vvw4NAnfcyTxzNW34Jmrb8F/libxLaEl/MHkKXgycJ66WOZfhbFRvRB+vHIiPJ6AJIS2DtNzQ8ice1TmOzZaxJFRj8fPbwg5HA6Hw7EZVQgXvP5adXd3FzZuLPwN4WFZBjOFMIDaJ/4BJ+ob0Lt+o8p+Cgj4sc+EveTHXgpgLwWwhwKyDAaxi4LYSeXYQSFsp7AshBFspQi2UFQQQvtjowCyjo0aS6EighJvUcxQBhURXE1hrKaQBlEMlaZwpe494RsU1bwlNBob1W8alYRQ2xLqD9MbjY1mIgnhH8dfgVQqhROdXQCAF2ksXpZbwleoAm999nGkhodxoqsbAKQFM47xAIATHdL3eal0Al6gcfgdjcNvaBzemf9VABCWyiTw9PjLAQB/vudh/Mh3HgDg6PqNaD9WjZGREWx/Yym+SXFseXUhnv/UbMNNo9/QLZaZMn5ykZbKsBAy5x7RxQ+dtqUy3BByOBwOh2M/ghC+Wt3T053nHUJRCH0aIUxLYUAVwvYXXtJJoETTvz2Jhq/9H+yjoErD1/8VTf/xbY0I7qEgdlMQuz1xNH77B6j5p69jJ4Wwg0I4Ov8JHP67x1H3re9jK0Vw5Cv/jOp/+w42UxSbKIZNFMOxb3wL1d/+kSqEux/4vNoSbvzIFGz86FRsuOBqbJ46HYf+z5M4/H+/g1UUxwf3PgwA2PX4P5mOjeqFME26HUwLYRTvUBTvUkQjg+9RGO9RSENaDNPjo2JLqLwlVDaOmgmh/h3hSwW+IzQTQgD4Q8Xl+D2Nxd5X/htb/u37wtjoOIwMDclvCStQ+9YqLL31HhxftBxrv/x1/JEq8MYNVehvacXzqhCOxTvzv4r3vvsjrP/ez9SG8Mia9ajZvkMjhMrI6JOyuH8nMlkjhPrFMnohVJbKlJdH7QlhnIWQOTe5aOWXTrkQ3nRrFZxOD6IxvkPI4XA4HI6dpEdGF7xW3dvdbaMhNBLCgEYIuxa+gWPX3oxj134KRy6fiv0UBAAcm/cZNH37Bxju7cM++XM1j38Ztf/jn5EaHsYeCqYJjMPI4AnsLq9Ex6Il6N70PrZTGABw5Iv/A/U/exoAsHfmvaj53k/Rd/gINlFM+vp/+Sb2fu4JAMB6iqH30BFVCHfP+Tvs+aevY9dDX0AqlcIHn56PY7/8NfpqarHp5pkAgPerHsg6NmoshWI7GMPbFMM7OiEUZXCNjveEpvBdYXRUfEuYHhuVTlCkx0bT5yf0Y6N6IcxnbFSPIoTi6Yma99ZpWkIA6vjo2i/8M6pXvIPu6hr8gSrwB/lm4fDJk/g9jcVvaSx+TWPx9vyvYtETUkv4M0rgJ5REKpXCgRVvmQph0+Ej+OvDX8xLCJWzE7aFkN8QMuco45c9esqF8Jbpc+Fx+xDjhpDD4XA4HFsRhPDV6p6uwkZGV5UGVCE8bCCEB2Uh7N24CY1PfgeNT34Hdf/0NeynIHo3v49j9z6IY/c+KImcK4oTtbU4eu+DOHrvgxjq6sKByZdjD5VjN5VjtzOG3cEK7KQQulevRd+Bg9hOYQz39eMDCmNbiSR/ysgoAGwbdxl69x3ARopjA8VR/7uXsPO+h9F76Ig6NqoI4e6HvoDWt1apo6MAhJHReF5jo4oQijKoCOG7FM1oBxUJXCuTKYVaIVwhLJdRTlBohTBuKITasVGtEJqdn8glhXohbNmzDy+qbwnHSg2i3Ba++9CXUL3iHXRV1+BlWQZfpHEYGR7G72gsfkNj8RyNUYWwftt2/IwS+Mu8h7H7z6+aCKG0abR29x789eEvYqsshNlOT6SFcBLcbj98vnIbbwhDLITMOUssn7HRIr8hjPAbQg6Hw+FwbEUVwkULXq3u7uwoshD6NUIojYwGVfZREH1btqH28X9U2VsWwYnaOtQ+/o+okdkbnoDdFMJuCuHQtLsx3NeHo3/3GPZM/JgghH3YRhFskyVQFMIPJlyOjnUbsJFi2EhxHP/Xb2Pvl/9JFcJ1FMPe+z+vCuGRn/zSUAiNT1BkbwnfyhDCqEYIzWRQlEJ9S/i2fIZiheYdoXiT0HixzCsGQljItlGjsVEA6nKZv1x7Gw4vWIIXaAxepLF4URbCl+XGcMu/fhdbf/IrtO07gJe9E/EijcPzNBZDg4NqO/gsjcFb87+KhU98Fb+e8HF0HD2O3tY2/IgSghBOyBBCAPjpRdeaCqHRYpkplZPkpTJhbggZpkAsj40WqyG8fS7cbh8iEb5DyOFwOByOnZQQET0wb97UhQter+7p6ixYCI9kCKEfh3IKYTkAYB+VY6/8z8rHPRTCHgoBgCqDuymElqeeQe2T38VOCqNrwyZZCCOGQrhF/ufN8sjoJlkIAWADxdGxbgO2TZ+NdfLXK0J4VBbC9+RvuzqrEBpLoRbtuOi7BuOi2YRQkUKtEIZ1QhjNEELjd4RJ03uE6bHR/FvC+m3bseVXv8FvaQyGBgfxt0/eiRdcE7Dz5f/CCzQWvY1N2PD1/8BL8vjoSzQO7zzxv9BVXYPnaSyq31uHrc/+Xm0Hn6Ek3pz/j1j4xFfxlNxAAjAVwm9TDM2HjwAAvkUxAyHUbxqNaYQwGIxIdwjnPYKPXflJFkKGyRPLY6NFEMKbpklLZUpKnNwQcjgcDodjM4IQLqzu6ezGpiII4WGNEEpSeHzup9H4b9/CAVUIy7GPynHo/CswcPAQ+vcfwIFJH8NeKse+5Pno27ELA0eO4tC1t2A3hbGbwthFEeyiCHq2bMPAkaPYd+VNGKypxXaKoPO9taoQdm3egi0UwxaKoXPzFmymGLad93H07j+A/uPV2H7VLdhAcaynOHr27EXvocP44M552PGZ+dg+417s/Z//WxXC9s1bsJri2HHPw2jbsMlyS2guhDFZCK03hGZCuFI4P6EXwr/lFELt2Kj9ljCJ/a8uRHdDA95+9Kv4HY3BC54JqNu8Bc/TWDxPY3D87VXoaWjAsjkP4wX5iP3Gb3wb3Q0N2P7L3+I3NEaVwV9REgvufgh/mvsgfkYJvP0f38Efb5uDH1ICa3/xHF64pQo/9FTi2OYtOLZ5C3YvXYG/PfQF9UD98h/8FEc3b8ERAbN3hFeOn4yAPyQL4XwWQoYpAMtjo0VsCL2eAAshh8PhcDg2owrhogULqns6C1sqowjhEQMhlKQwiIMUxAGZ/VSuCqHCXpUw9gikZTAthDspjB0Uxg6KYDtFsJ2i+IBi2CazVZbBLRTD+xTHZhll26jyllCRwkLvElpvCcX3gzHdyGgkY6GMtZFRa0L4F0MhTJqOjeZaLmNlwYwyOqq8KZTeFUpvC0WUr/utvKn0ORqDZ2UZfJqS+AUl1XMTP6EEfkxx/JAS+AHF8X2K43sUx3cprjlOrwhh9gP12neEV46fDL8/BL8/xA0hwxRIYNEDuPhNC2OjRTxM73H7EU/wUhkOh8PhcOwkvVRm4evVXfLIaHNzM5qbm20J4WELQrhfI4RhFWMhTMvgTlkGd1AU22X0QrhVFcK0FG6SpXAjxVUpFIUw111CrRQat4RmUvg2mS2VyWwJzTeNhrOOjC7SCGFCJ4TpxTJ/tCSEhS2XMZJCUQxFFBEUZfAZWQZ/SQn8nBKyEMbxY0rgRxTHDyluWQi/SXFZCs2F8BvyyKjPVy4dpi/0DWGAhZBhJiz/+1MnhNPnwOX08JZRDofD4XBsJj0yuvD16s7OdmzYkL8QrhaE8Igsg1ohDGiE8ECGEIYMhXC3SkQQQgkjIfzAQAgLbwmzH6vXt4S5pFArhDHdO0KlJcyUQvEWoXJ2wnipjLkQKptGs4+NFmO5jLEY6gVRL5bPUVKVwV/JMii1gwn8jOJqO/gjSuQQQkUKY7IUGgvhv5oIYSBg4w1hgA/TM0x8yd+dUiF0Oj08MsrhcDgcjs1ohLCrsx0bNmwYNSE8KMugsRCGTIQwkrcQGo2N6qVwY4YUaltC/eiotZYw2+ho3HRsVHuLUDxOL33Z7A6hJIRRw6UyaSE0e0dY/JbwOYtiKH57SQbT7wafpgR+IbSD+QhhZkuoF0Lje4RT5JHRYDCCqntZCBmmUCyNjRZpqcxN06rgLHMjzFtGORwOh8OxFUkIH+4nSKEAACAASURBVHhg6qKFC6o7OwpvCI9qhFAvhdmEMKSiFcKIKoNGQrhTFsIdqhCaj41aawljebeEihSat4RxQyE0Xi4jSaEohsqXV1EYqyiitoPWhDCO/6aEiRAWvyV8LgtG3+ZZVQQTGhlMj4pK7aD0fjCeUwi/YyiE0jtCs7FRRQivqJAO06eFsNCRURZChjkv19hoEQ/Tu1xeRKIshBwOh8Ph2IkqhIsXLqjuaG8ruCEUhTCzJQwIY6NaIdyfRQj3GAjhLhMhzD02KkphrGhSmH10NK4bGzVuCZXR0VWCFOplUGoHI3ibIniTolhJUSwXDtOLdwhfo4R8nD6h2zSavkdY7JYwmxDqJVAaD02LoCiDv5Bl8ClK4KeyEEoymL8QfiuHECpjo1MqJ8HrDUpLZVgIGcYWiSUPn8I3hF5EY2NYCDkcDofDsRFBCF+v7uhoK2ipjCKE5i1hQGgJy3VSWEwhzN0Svm8ghGkpjJmOjuZqCc1GR0UpFIUwmxRKhNV/Tr8djOAtWQhXUBTLKYqlFNMI4YIMIUxYEkLjltC+EKYlcAyepQSelUXQTAbFUVFtOxg3XSpjtljG6jvC9GF6e0tl4nEWQoYJLHoAl7z55VOyZdTt8iHKbwg5HA6Hw7EVVQiXLFpY3dneaqshNG4JA3kIoSiFkZxjozsMpTDbW8IY3qcoNlP0lLaEWimMQb9xNC2Fkhi+K7SCigwq7eBbFBWEMCYLYQxvUFwjhK8KQvgXjRTqx0aTmrFRs5bwdwZSmE0ItSI4xlAEjWQw17ioXgjN3xGaCWHm2OiUyknw+8rh85Vj9n0shAxjl48sf+yUbRllIeRwOBwOx15KiIgekoWwo73FthAezSqEARykcp0UhkxawsgotYRRWQpjqhRqF8yYt4TZpdCsJVSEMG4ohMZSGNaQlkFJCFeaCOEiilsWwuxjo8m8x0YzhdBYBo2aQW07KMngaAmh0djoFZUT1bMTdraMshAyjEQy29ho0d4QzoHH4+c3hBwOh8Ph2IxmZLS9VRHCFjQ3Wz9M/56pEAZU0lKYSwgVKcwUQivLZcxaQkkKo9iiCmFmS5i+TZgphVYXzGilMG6CsRBqkURQkUGxHVSEcJmpEKY3jf41Qwi120aNWkLj5TL5tYRWZNC4HVTGReP4iYy5EMYsCKEihTHTd4TSG8IAfL5yW1tGWQgZRiL4Rpax0WKenShz8xtCDofD4XBsJi2Ei16vbm1txvr164skhH4csSSExWgJrUhhVCOE2UdHYwWOjopCGMc7FoXQWAr1MqgVwuVZhFA8PSG+IzyVLaEihM+Q0ZtBfTuYVNvBp3TtYD4NodmmUaN3hJIUpoVQ2TJa6BvCgCSE21kIGUZi4orHR//sBB+m53A4HA7HdgQhXCgIYX4jo++VBvqPCUIoSWFAI4SSFAZxSH5HaK0ltPaWMPfoaBRbZTKl0Gh0NGZjdDSOdymWtxBKpIXwbYqayuCKnEKYyFgs8xdK5hDCZJblMtZOUBQihL8g7TKZfITw+0JD+F0DIbT6jnBK5SS4nF5bDSELIcNoSS793Kg2hDffNhvOMjcLIYfD4XA4NiO9IXxIFsKW5oLeECpCmJZCv9oQHjEUwuzLZXJtHM1fCqOmUmg+OhqzODoaw2qKYRXFBCmM2ZBCkfSoaKYQxgyFcKEFIbS+XMZaS1iIEIrtoH67qP79oLkQ6jeNKkIYMxVCo22jUyonwac5O8FCyDB2Cb7xwOhvGXX7EA7HWQg5HA6Hw7GRtBAuloXQRkN4jPw4KmAmhOmWMGSxJbR6hsJICiPYRpEcLaHR6GjMwuhoDO/JQrjaUAizSaEVIYxp2sF8hVAZG00vlklmCKFRS5hdCJOWWsLTI4RxVQj17wgzhTAmC2H6DmEgEOaRUYYpIpOMxkaLLIRxbgg5HA6Hw7EVoSFcUN3W2oIN6wttCP05hfBwViE0f0soSqFRS2i+dTSCD2RyS2G+o6MxrKGoBSmMm0ihVSHUtoNmQrhYEMIFqhAmNO8I9WOjuZbLiFJodbnM6RZCswP12baNTqmcBL8/xCOjDFNkxiydP4pbRufC5fQgwmcnOBwOh8OxFVUIlyxeWN3e0iwJYUszmpuKIYR6KQxmjI1mawkzR0fNpTBzdDSC7TJpKcwcHc23JUyPjkZlIYzqhDCmEUI7UijKoBUhfEMQwtdVIdSPjSYNto1mbwmtHKrPFMKkLIRGG0atC2H2N4TWFsvkEsIrKyerdwjvnjefhZBhikT5G58Z1TeEbpcXMd4yyuFwOByOrchC+NDUpUsWqg1hS0sLmpry2TIaVIUwe0sYLKAlNJLCcBYpDGMnheXx0exSaG10NGoyOhoVpDB7S2guhbllUBLCWEFCKLWESd09QlEKtWOj5icosreEucdGiy+EVjaNGt0j1J6fkKTwisqJ8HoCCAYjmHPfozwyyjBFZPKKL4za2QmPx49YgkdGORwOh8OxE1UIlyxeWN2mNoQtaM5DCNdkFUJRCrVCaF8K06SlUBHC7FKYbXQ0LYQxbJSFMHN0NJqXFIrvCd8pSAhjqgzmFsK4RgiVd4R2WkKzt4TWxkatC2H6DmECPyHtYfofGQhhvu8IjVpC5exEeXkUs+/jN4QMU0zG6sdGi/mG0OVFIjGOhZDD4XA4HBsRhHBRdVtrMzZsWJ93Q6gXQvOWMGjSEqY3juYaHd1rKoTmUmhldDT71tHMljCXFGbbOpqWwnyFMIYVFMsqhPrTE5IQJg3HRrO3hLlOUOhbwvRNQitCqD07kSy6EOYaGxVbwimVkxDwhxAIhPkNIcMUmdAbD47ayGhpqQtxFkIOh8PhcGxFGBldVN3aNlpCaKUlzHWs3kpLaCSFuUdHc78njBqOjq7LEELj94TZl8zkksGoKoOSEMaxnOJYJpNbCBM6ISxmS5h9bFT/jjC3ECYEIdQulvmRjXeEmWOj2pZQWipTjkCAD9MzzGhw/oonRqUhdJZ5EI7w2QkOh8PhcOxE0xC2t7Vgw4b8z06sKQ32H9cJof2WUGKfSmGjo2ZSaGXrqCiExRodzZRCIyGMGbaDxkIYxxJKYDEl8AYlVCFckCGESQMhNH5LmPtQfVLTEuY7Nvq0wdhoLiG0ulhGf49QbAm/adISTqmcCJ83KGwZZSFkmGIybukjo7Jl1O32IcpLZTgcDofDsRWhIVxc3d7WjA3r1xUshHoptLpx1LoUlmOvwB4K5fWeMLMltCqF0SxSGC3Ce0K9DKalUCuDWiFcaiiECSykZMZiGa0UJjOWyxTjLaHYEpptGzV7R/hzzWKZxKiPjYpSeGXlJLhdPgQCEczhN4QMU3Q0Y6NFbAhdLi9ifIeQw+FwOBxbSQvh4iXV7W2tWF/AYXpRCLNLYSAvKdxvWQoldlOoACnMNjoay5DCbKOjeilcnVUKjUdHRSF8k+IZ7aBeCJcUJITallAcG83dEhpvHM3VEhY2NpooythoLim8snISvJ4A/P4Qj4wyzCihjo0W8Q2hy+XlhpDD4XA4HJtRhXDZ0mXVra1tRRfCY1lbQolDMgeF+4T2pDCEXRTK6z1h7oP1Ykuol8KowXtC66Oj2YUwnjEual0Ik4ZC+N+Ua2w0Ybhcxqwl/F3OltD62OjPKb+xUaPzE7lbQq0UTqmcCL8/BL8/xCOjDDNKqGOjRWwIPR4/QmF+Q8jhcDgcjp2khXDJkurWlhasXy8tlbEjhPmNjqaFUCuFQRyQ2S+wj4J5SmE4pxTmHh2NYhNFsoyORgscHc1sCdMyGJNlUELfDorvB7MLYVJ9R6gfGzVbLlPst4TFGBsVhVCRwlxjo2ZvCfVSeKV8diIYjKBqHgshw4wGYWVstMhvCMMshBwOh8Ph2EoJEdEjDz00dfmyJdWtLU1YJ78hzGfL6FoDIcxvdNRYCg8YSOE+gb0q5diTQwr1S2byGx2NYDNFDKVQagmjWaVQv3XU6C2hcqz+LYpbEsKllMBSQQazC2FS1xImTZfLpN8SJnO+JbRyqL6wsdFs5yfyGRvNbAmNpPDKyknw+0OSEHJDyDCjxgUrnyhqQ1hW5uY3hBwOh8Ph2IwghIurW1ua1IYwXyGsJj+qC5BC49FR61KoFcNghhDuVlvCsM33hIoURg2kMJohheanKIxbwrQQJnTjomkhTI+LJgyEMIk3KJnxhlCSwjEaITRfLmP9BIUohVYO1RfWEsZNW8If5tkS6t8TKqcovkUxXDV+Mny+ct4yyjCjTMWyzxdPCKfPgdPp4TeEHA6Hw+HYjCyEj0xdvmRRdXNzo/qGsFAhzC2FPhwlH44IHCY/DpMfhwQOqmIYwAGZzNFRIyEMqm1hoVJoPjpq1BJKiFJo5WC9viXUCmHChhAmVSFcYCCE+Z6gMD9Un+stYfYTFNqWMKkKodgSmm8bzecEReboqNgWPskNIcOcMiKLP1sUIbxp2l246dYqlJW5EY4kWAg5HA6Hw7GRtBAuXVzd3NSA9QWOjIpCqJdCSQZ9OCbLYDYpPKyRQr+BFKbZR4EcUliO3VSeQwrD2E5hg1MUEWylSN5SaG10NLMl1I6MJvCmLIX6cVGrQqjdNGo8NpqrJbS+cTTzBIXVllArhLmWy+hbwtwnKIyaQr0cXlkxEV5vEH5fCFXz5uNjV36ShZBhRokLl32haFtGy0pZCDkcDofDsRtJCB+RhLClqbGgLaPrDIRQK4U+HJeF0IoUHspDCvdblsJyYcmMmRRKbJPFUJTC7O8JIxktYbbR0cyWMD02qhXCREFCaL0lNH9LmKslNN84mtC0hKfzLWFmU2gsh1dWToTH45dGRuc9wkLIMKNI5eL5RVsqww0hh8PhcDj2IwvhQ1NXLF1S3dLcVLAQ1pAfNRlS6FNlUBTC7FIocUjgoMAB8ttoCsszlsyIQqiXwrQQmkmh8p4wgg0GUmh1wYzR2GhaCBM5R0aXCEKoHRtNZghhvi2h9beE2Q/VW20Jf0lmNwnNTlCYvSVMZDSFRnL4XYrLQsh3CBnmVBBd+GBRD9NHokkWQg6Hw+FwbERtCFcsW1rd0tKE9RvsCWGNLIIioyOFfuxXORVSaL5kZiNF1JYw2+io0YKZXC3hSplChFA/Nlp4S5j7LqF246hWCq0eqheFsNC3hGZNoTkxXF05CT5vED5fiM9OMMxo8/p9uHDhY/ZHRqfNRlmZm4WQw+FwOBybEUZGl1S3tjRig/yGsHAh9KFGJ4RaKfTiGHlHQQr9WaRQK4SSFJZbGB3NlELj0dFIgS1hXGgJcwlhQiOEywyE0HhstNCWMFnQXcJsbwnTQpjMsVymOG8JzcRQ/LofUBxXV06G1xtAMBjhhpBhRpvX70Plaw8XZctoWZmLR0Y5HA6Hw7GZtBAuW1rwUpl1pf7+GvKqMmgshV4cF9BKoVfliMBhgUMyBwUUKTygkUJ/Hk1hWgqztYTFlMJcbwnNxkZXCC3hshzvCI1bwuSobBwt9ltC7dho4S2hkRh+X/f1yve5suIj0lIZf4i3jDLMaPP6fYj+9dNFWSrjcnoQi/PZCQ6Hw+Fw7EQzMtrUWI9169YWJIS15EWtgRTWyDKokCmFHhwjD46Sp0Ap9OKA3BjuNxBDo6YwUwrLNU1hvqOjohBaWzAjnqEwawkTOVtCo7FRKy2h/i5hcTaOpoVQlELzjaNjLL8ltNISmkmhHuXb/Ej4/tfIZyd8vnLczVtGGWZ0ef0++P58Dy76yyNFeUPIh+k5HA6Hw7EXoSFcUt0oCGE+I6PrBSGUpFARQ+mfq3VIQujBcVkGjaXQo3JY4JCBGKal0GdBCoMmQliOnRQq+uhorreEZstlzMZGFSkUx0att4R23xLmbgm1bwkThgtmRvstoV4Kf6gTwR/J3+8nsmBeO34yAv4QQqGY3BAWJoSxWGwHCyHD5EAWwvGvPGhTCGfDWcaH6TkcDofDsRtNQ9jc1IB16+0KoQe15EENeVQh1IqhB9WyDGZKoRtHyS2LoYSxFHpytIW+rCOkZuOj2aXQ2uhorgUzZm8JjZfLaFtCUQjttYS57xKKQpht46jxXcJE0e8S5t44mtkUZhdBSS6fojiuqZwMvz+E8vKYrTeELIQMYwFZCGMvzbP9htDj8fMbQg6Hw+FwbCYthEuXaEZG8xNCX78igiKZUuhWhVArhW4cE9BKoQtHyK1yWMW6FIoLZ3I3hSHskBFHR41awi0WW8J83hKanaDQtoTmbwmtbBzVvyX8K5m/JTQaGzVqCUUh1L4lTJ6St4Ti6OiPNCJo3AoqMvgLSuBaeWTU4wnY2jLKQsgwFpCF0P98FS78/UO23hCWlroQCsdZCDkcDofDsRFBCBdXNzXUYe3aNWhqaspbCOsMhFArhm4VrRS6NUhS6MIxcuGowBFBDA/ryN4YGp+nMNpAaiyFoaxSmKslzPWW0KwlNL9JaL5xNJ8FM/rRUTt3CY1bwuwbR41aQqONo/m8JdRKYUIjgnoZ/DnF8QuK42mK49rK8+H3h6Q7hPdxQ8gwo4oshL7n78b4X99v+w0hj4xyOBwOh2MvmoawsaEO69auLVgIM6XQrVKjQxJCN6o1QujCcVkGtVLoVDlCTlkOXThMLkEKFYzEUFw6YySFQY0U7jRoCnMtmMnnLWHu5TJW3hLm1xKmR0cTGWcojDaOpoXwzHhLqBVC85ZQOz6ql8H0mOjPKYFfUhy/khvCYDCCQCCM2Ta2jLIQMowFBCGMPV1VsBDeNK0KLqcX8QQvleFwOBwOx05KiIgeU94QNjdg7bp1NoTQrVJrQFoIXaghF6rJpUphNTlVIZRw4pjAUQNEOTwiyGG6NfQIcugTxDCQIYbZpLCYLWGhJyiMDtXbGx211hJafUsoCqGdljDXxlHjt4SZUvjjDBmMZ8jg05TAMxTHtZWTEQyEbZ+dYCFkGAsIQuh76k5caGNktKzMxQ0hh8PhcDg2Iwih9IZwbUENobdflEFzMXSpMpjGiWoNZThOTpkyHKcyHDPgqCGiJLqFZTTKZlLlsH0AB2Qp3C8snMkuhcZbR7cIUmi/Jcy9cdToLqGd24SSECZ0Ulicu4TaljBZUEuYXjCT1EhhuiXMLoU/yTIq+itK4FlK4NrKyfD7yhEMRmydnWAhZBgLCELofeoOjP/h7MKEcNpsuJxeRGNJFkIOh8PhcGxEFcLlS5dUNzTUFjQyuqHU219HLkMhrJNFUI8igwqKDIpIQliawTFT0mIo4RLOVyi3DH2yGJpLoXbzaGZLaDQ6anaXMJ/lMrneEmZrCfXvCZcYSKEkhAmDljD7xtH0W8JCNo4WpyUUN46Kbwn1o6NGZGsHn5NHRj2eALzeIKpYCBlmdNEJYew7dxS8ZdTnDfLIKIfD4XA4NiMJ4WPSHcL6upoChdDTX08u1JMLdSZkSqFTEMIylbQQlsqUCDhQTQ4cz6BEQBHHMmHs1CVvLlWO3ftkMfQLYpgphfolM9spZHiGwvgtYVSQwvxOUGTbOKqVwrihFJqPjiawiBIGUii1hLneElrdOCq2hOYbR41bQuMFMwnDMxRmLaFeBsW3g78Q3g4+S3H8mhK4rnIyfN4gfL5yfkPIMKONTgh937oFF/zfuwsSQqkh5JFRDofD4XDsJN0QLlta8FIZSQidEDGXQqeOMo0QSpTKpCVQgjKocRBqiFBDDpkS+fuV6ppGl3zSQmoLj5BPFkM/DpIfByiok8LMlnCHyVvCLaYtYdTW2GhmS6gfHY2rUmhtdFQSwkUaIVSO1evHRs3fEqaFMPtbQr0QFtIS5l4wk24JjaRQ+rw4LpoQxkXTQuj1BlFeHuEtowwz2uiE0PPNmzH+X+7ISwhvkkdGS0tdiER5ZJTD4XA4HDtRG8IVy5dWNzUWdnZiQ6k7QwglKRTF0Ik6KkMdlaGWylQZ1FKCWioR5E6WPQehpoRQq1Cqo4RQV0Koc8gQoZYIteSQfzylfXTKpy08OEo+HM0hhcajo+JtwlwbR6PYKJNtbDS/llCUwnieUpgooCVMClKYsN0SilJo3BKanaEwbgmNpFCPOC5qJISfGH8+gsEIfL5yvkPIMKONgRDG/r+bC3pD6HR6EIvzyCiHw+FwOHaSFsIVy6qbmxoKWiqz0UQI66kM9bIEGiFJYKkggw4ZQq1DRhbAulJCXZmMU6JepIzQ4CQ0lBEaSgkNJYQGB6GeCPXkQB2VqG1kNblwnDw4Rl4cJR+O6KTQaHR0J5VbOkNh3BJG5bHRWMEtYeboaDxDCM2kUHxP+IZGCvXH6rO/JTTaOKpIYe63hNrRUbEltDo6mvsMhbEU6oVQHBlV3hD6vEEEAtwQMsyoYyCE3n+8rqCRUbfbx0LI4XA4HI7NpLeMLl9a3dRYj3VrpbMTTU1NeQlhAznRoBNBEWMpLJUpQR05UEdSu1fnkBu/EkEEnYR6l4yb0CDT6CE0eglNHhk3odlFaCqTaCwhNJBEPZWgThZQ6eyFR20LDwtvCnONjurfEuYnhDGNEGZbLpO9JYzhTYrlkMLCW8K/6lrCXG8JjYTQ/uhoQrdgRmwJExZbwrihEIpLZZSR0UAgzELIMKONgRC6v3JNYYfpnV6EIwkWQg6Hw+FwbCQthCuWVjc3NWDdurW2hLDBRAjrDUXQWAbrS6XGr75Mbv9csgB6CI0+QlNAolmmRabVT2j1EVq9hFYPodVNaHERWpyE5hJCIxEayIF6KpUbSieqyY3jshQqTaGyZMZKS5j7BIU4NioJoV4KjcdG9S2hXgpjshSaN4XaljCesyXM9y1h/htHjRfM5Ld11Lgl1EphXNMOKkKo3TKabgk/Mf58eOWlMnx2gmFGmSIJoXSY3oMICyGHw+FwOLYij4w+NnXFiuXVTUUSwuxiWCpTIuOQxzoJ9SWCDDoJDYoIetMi2BwkNIcILSFCa4TQJtMelugIETrKCR1BQruf0O4ltLoIrU5CSxmh2UFoFKRQagqld4XSohlldDSgaQkzN44WMjYaE1rCmIEQmreEmaOjMUMpNG8J46Yt4QKZdEuYzNESFvKWsJDbhEk8K7SEvxKEUGkKtS1hQtcUxtUva1vCuDo2+ozcEAYCYQQCYdx9Dwshw4wqRRDCm6bdrb4h5LMTHA6Hw+HYiyqEK2UhLGSpjJkQNuQpgw3KO0BnehS00S9IYJjQEiG0xQjtcYmOJKFrDKErQeiW6YoSuiOErhChM0jo9BM6PIQ2F6G1jNDiIDQRoUGVQqf6plDbEkpSqG0JjZfLFNoSWl0uo20JYyqiFGYfHY1baAm17wjFltDsUH2+LWHm6KixFKabwjEaKXyaEpZGR414SieFSkt4beX58PtDCAQiqOKzEwwzuhRxZNTt8vHIKIfD4XA4NqMRwuameqxdV5gQNupEUMRIBpUx0XqSF8CUyjLoEt4FBiQRbA4TWqNpEexIEjrHErorJXoqCX0KFYT+cYS+JKEnTuiJErrLCV0BQqeX0O6WpLBZlsJ6+U2hsmhGeU94kPyyEAbUjaPK2KgkheEijI0atYQxCy2hsRDm0xJmXy4zOi2h0eho5pIZo6YwoXtPmDBdMPOU0BKaSaH2LWEc11ZOhs9XzncIGeZUUOQ3hHyHkMPhcDgce8kUwgIbwkZyQpLCUlMZbFCbQbkVdEgyqG4IdaXfCTYHJRFsiRLa4oT2JKFjHKGzgtA1ntBzHqFvksTAZMLg+YTByYQTEwknziMMjicMVBD6xxD6BDHs9BE6FCmU3xVKUuhENblwlDzq4foDghAqy2V22h4bjerGRmM5lssYvSWM5dUSZts4ar5cRt8S6k9Q5NcS2pPChCqF+tFRey2h1BReXfERuFw+BIMR+ewEj4wyzKhRxDeETqcHoXCchZDD4XA4HBtRhfDNFcurm5sbsVbeMpqPEG4qdfdLIighCaDZmGhaBuuNmkFZBlsisgwmCO1jCZ2VhO4JhJ6JhL7zCf0XEgYvJpy8hDB0KWH4MsLIpYSRSwgjFxOGzycMTSScGE8YHEcYSBL6FCn0S01hi5PQ5JAWzdTKh+yPkRtHyIvD5MMB8gsNYVBYLKMsl0kL4VYbLaHR2Gju0dHsLWHmbUL9xtFkjuUyY7Iul7HSEuaSQqvjo0pLaD46mhSkMJmXFP6cErimchJ8vnIEAmF5ZJSFkGFGjWI1hPLZiUSygoWQw+FwOBwbUe8Qrly5rLqlpQnr1uUvhBtLXRoh1IqhKISOTBksS8tgk4/QXC6/FYw50JaQW8HxhO7zCH2TCf0XEQYvIZy8jDB8OWHkCkJqigMjV5YgNaUUqStKMXJFKVIfLUHqUgdGzicMnUc4UUkYGJOWwnYfoc1NaC4jNDoIdfIB+2PkxBFy4xB5cYB82E8B7KWA+o5wp2bbqDgyGhZkMCLLoNgSRrMsl4nluVwmuxQat4QJTUu4WJXCZM7lMtqWMKE5QfGnDCHUtoT5LJnJfqMwoRsdNX5LqL9NmFsME7hWPkwf8IftviHcyULIMDkoxlIZ+TC9y+XhkVEOh8PhcGxGaAiXVTe3NBV4mN7VX6+TwAYqUUdE68R20CG8GSwjNApvBpuDigwS2pKEjrEOaTx0ogN9FzowcAnh5EcdGL6CMHJNCUamlmLkeidSN7oxcpMbIzd6kLrRg5HrPRi5zo2Rq1wY+WgpRi4uwcgkSQr7xxB6o4SuckKbTzpL0VgqtZY1VIrjVIaj5MJh8uAgebGffBohFM9PbDcQwq2CECpSuEkeG02PjEbVhtBKS7gqixRafUtoPDaqCKGE0dho7pbQ6C6hfnQ0oRHC/JpCccmMfnS08AUzItdUToLfVw6vN2j37AQLIcPkoogNYVmZG9FokoWQw+FwOBwb0Z6daKwvWAgbMtpAcZOoQz4MT2hwOFBf4kB9mQP1Tgca3fI20YADzSEHWqIOtCUc6BjrQOd4hySDFzkweJkDJz/uwMjVDgx/sgzDN7swMs2D4dt9GLnTj5EZQYzMDGJkOOEUYQAAIABJREFURjlGbgti+JYARm70YuRaN0amODF8SQmGJ0pS2JckdEUc6Ag60OJxoMkl/ZpqyYFjVIYjghAeIB/2kV8WwqChEH6gCmFYEMKIJSGUZDCmeUO4hqJqO5j/2GgspxAuzSmEucdGs70lzBwdTWRI4YuUWwr1NwozR0cTORbMWJPCayonoTwYQTAYwex7bR2mZyFkmFwUUQidZR5EWAg5HA6Hw7EV7dmJxsKWymwodfU3CO8FlaPz6XZQksJ6RQZLJRlscDnQ6HGgye9AU7kDLREHWuMOtI91oLNSJ4NXODB0bSmGb3Ri+FYPhmf4MTQrgOGqIIbnlGN4bjmG54YxPCeC4dlRDN8VxvD0cgzfHMDQJ7wYvsKJ4YsdGJroQP84B3riDnSEHGj1O9DklgS1lhw4TqU4Qk4cJjcOkAf7yYu9shDuoqAwMmreEurHRhUp3ChI4XpZCtNCGBPGRaNYLUjhKpl3KY535S2j71JMvUeYa2w0+zvCtBQqQpirJRRPUJi/JcwthVaawkwpNB8dzZRC46ZQPFz/U0rg6grpDWEwGMHs+1gIGWZUKeYbQpeXhZDD4XA4HJsRhHCFJIRr3itICMX3gnUqJTIO1DkkFBmsdznQ4Hag0evQtoNJBzoqHOia6EDvBQ4MKDJ4XSmGbnJj6HYfhmb5MVTlx9DcAIbmBTB0fwBDnw5i6P5yDN8fwtC9EQzNjWJ4dgxDt4cwdLMfQ9d5MfQxJ4YudGBwggO9YxzojDjQFnSgxetAg9OBuhIHjlMJjpATh8gljIz6sYcC2E1B7JSlcAeVYzuFVBn8QG0I82sJ1wlSqH1DmF0I0+1gXNcOxkxk0EgItS3hwoyx0WSGEIpvCfNtCUUpzGfRTOaSmYTuYH1uKRTF8ClVDhP4GSVwTeVkeD0B+P0hbggZZrQp4tkJj9uPWJwP03M4HA6HYyeZI6NrCmsItc1guh2U7g1K7WCd3A7Wye1gg8eBBp/UDjZHpFHR9nEOdE5woOd8B/ovceDExx04eW0pTt7kxsnbfRiaFcDQHD+G7vVj6D4/hj7jx8kHAzj52aDEZ8px8jMhnLw/jJP3RHGyKoaT00MYujGAoas8GLq0FIOTHOitdKAr4UBbyIFmnySotaUOHCMHjlKZLIQe7JOFcLcshLtMhHCbIIRbBCHcLC+TsTY2qm8JrQph3JIQLrX8jjCZ4yahtY2jWilMWJZCcdGM0XtCo62jRlKovCvUbiCVJPApQQyvqZwMv3yH0ObZCRZChslFERtCl9ODGC+V4XA4HA7HVtJCuHxZdWNDXcFCqMhgrUydTgjrZCGsc8oNoVsSwka/A01hB5pjDrSK7eBFDvRf5sCJq0pw8gYXTkz34cRdfpyY48OJeT6c+LQPJx704eTDfpz8nB8n5wdwcn4QJz9XjhMPhXDiMyGcuD+ME/dEcPKuKE7eGsTQVC9OftyJkxc40Dvegc4xDrRHpF9DvceBGqckhEeoFIfIiQOCEO6hAHbJQrhDJ4QfGAjh+xlCGMVGimADRYSRUUkK1wq8J7SEythoWgiNpDAuSGEcb1IiqxDqbxEaj41aWS6TtPSWMC2FCVtSaDY6+pwshUbnKNJkyuHPZTlUtoymD9NzQ8gwo0pR3xC6WQg5HA6Hw7EZXUNYW9AbwvWlrv5aQQbTlKCWHKh1OFBbUoJaWQjrnCWod5eg3luChmAJmiIONMcdaB3jQMd5DnRNLkHfJQ4MfNyBE1PLMHiLF4Mz/Bis8mNwng+Dn/Zi8CEvTnzOhxOP+HDiUT9O/L3MIwEMfi6IE38XwokHQjhxbxgn5kRx4o4wTtzgx4kpLgxe5EDveQ50jnOgNeZAU3kJ6j0OVDsdOOZw4DCV4iCV4QC5sU9+Q7hbFsJ0O1iOD4SGMC2DYc246CZ1ZDSKjRTTvSGM6trBmE4Go6oMmreERkKYMFkqE9eNiyYyZDA9NppUx0aNT1AYvSVMbxzNfE+YyCmF2UdHjU9RKGL4rCyF6cYw3RqmBTEpy2FSI4ZXV06Cx+1HIBDmN4QMM9oUSQilsxNehCMJFkIOh8PhcGxEI4SNDXVYu3YNmpub824Ia6gMNVQK6WMJamQprKES1DhKUFNSgtqyEtQ6S1DnLEGduwT1vhI0lpegKVqClkQJWseVoP28EnRdUIK+S0sweFUpBq53YXC6HwOz/BiY48Pg/V4MPujF4Oe8GHzEi4FHvRh8zIvBx30YeMyPgUf9GJClcPCz5Ri8L4zBuWEMzohg8OYABq9xY+CSEvRMLEFnRQlaY9Kvoc5XgmpnCY6UlOCQLIT7ZSHcQ37skoVQbAeVhnCrIIVbKIz3KaxbKJM+Sr+RYurI6DoVUQhjhkKY3i4al9GPjOqFMIEVlDAVwiWqECYM3hAmsYDGGI6NWntLaDQ6aiaF2d8TvkBJoSlMyGKY1Imh0hgmVZ7RoUji03KLKLaH18kNYTAYkUdGWQgZZtQolhDeJglhJMpCyOFwOByOnWiWyjRbekPYh5GRYfT29uFzn5sPn8+HVWXu/hoqTVVTaUr6WJKqoZJUNTlS1eRI1ZAjVVviSNWUOlK1ZY5UXZkjVed2pOp8jlR90JFqiDhSjXFHqmWsI9V+niPVdb4j1XOJI9V3dVmq72ZPqn+6L9V/lzfVP8eT6r3Xk+r7rCfV97A71f+IJ9X3qCfV97gn1f8Fb6r/cV+q71Ffqm++P9X/cDDV92Aw1X9fMNVXFUr1zQin+m4OpPqvcad6LylJdX/EkWof50g1xR2p+pAjVet1pI47HamjJY7UQSpJ7aey1F5ypfaSJ7WHvKld5EvtpEBqBwVTH1Aw9QGVp7ZReWorhVJbKJzaQqHU+yrh1GaKpDYJbJTZQNHUBoqm1lMktU4lmlpL0dQamdUUTa2iSGoVRVLvUiT1LkVT78i8TdHU2xRLvUXR1FsUTb1J0dSbFBOIp96keGolxVMrZJZTLLVMZinFU4tl3pBZRInUQkqkFsi8TonUa5RIvUZx+WMi9RolU69SIvU3SqT+KvPflEj9N8VTf6FE6s8yf6J46k8UT71CidQrlEj9keIqfxB4WeYliqdeokTqJUqkXtTxAsVTL1Ai9bzM7ymR+h3FU7+leOq3lEj9RuY5mWdVkirPUELlVwJPy/ySEqlrKifCoyyV4YaQYUaXIjaEHrcfEW4IORwOh8OxlbQQrlxuUQj7MTw8hKGhIXzpS19CWZkTUyoqR6ZVjMMtFRUC43TIn6uUuLWyAreOl5kgMe28Ckz7SAVum1iB2yZVYPrkCtx2QSWmXzge0y+qxG0XV2L6JZWYfmklpl9WgemXVeC2yyow/aMVmP7RSkz/aCVuu0xi+qUyl4zH9IvHY/pFEzD9gvGYPrkS0ydV4LaPyD/fBOnXoPy6PlUhM64CN1coVKrclMF4DTdWjMeNFRMExmdwQ8UE3FAxXmYCbhg3XkL9/ATcUDEB11eMz8EEXD9O/ijzyYrxEuPkj+rnJmiYWjEBUyvGyx+N+UTFefiE5mMm1xkyPss/S1++tmI8rq2YkIXxGd/mmooJuKZivPzRmKsrzsPVFRPyYtJHJsPnK4ffH0JVwYfpgyyEDGOFIm4ZdTm9iPIbQg6Hw+FwbEVoCJdZ3jLa3z8AAFi9ejUuvfRSeL1eRCJhRCKRM5poNIpoNJrxZfFzZ8KPm+/3tfLzid+mGP/OHybGnzcJHk8AgUAEs+8tdMsoCyHDWKKoW0a9CEfiLIQcDofD4dhIxtmJNZaEUH5LmErhwIEDePnll/H73/8eL7zwAsOcdXzikzfB5wtKh+kL3jLKQsgwlihiQ+gs83BDyOFwOByOzWiEsLmx3tKWUe346DA4nLM5M++aDY9H2jJaxQ0hw4wuRRLCW26fKx+mZyHkcDgcDsdONEtllJHR5uZmtLS0oLe3N6cQ9vf3o6+vj2HOWu6ceTe83iD8fhZChhl1iiCENwlbRvkOIYfD4XA49pJxdmLNmjVobm7JSwgZ5mxm5l2z4feH5JHRQs9OsBAyjCWKeHbC6wmwEHI4HA6HYzO6hjB9h5CFkDlXmDGrCj5vkEdGGeZUUOTD9CyEHA6Hw+HYiyqEb65cUd3S3Ih1a9eyEDLnFHfOqoLL5UUgEC58qYyfhZBhLFGMkdFpd+PGW+9GWZmbhZDD4XA4HJvJWCqzjhtC5hxjxqzZ8PnKhYaQhZBhRo2i3iH0sBByOBwOh2MzGW8IC1kqwzBnMzNmVcHjCcDnK0fVvAJHRlkIGcYaRXxD6HR6EE+MYyHkcDgcDsdGBCFcVt3YUMtLZZhzjpmzZsPrDcLrDRb+hpCFkGGsUawto9Nmy3cIkyyEHA6Hw+HYiO4wfXqpTGtrKwshc05wx8y75LMTIbsjo7tYCBkmB8W6Qzh9LpxOPkzP4XA4HI7daISwob6GhZA557hzlnSH0Ocrt7tUhoWQYXJRRCF0Ob2Ix8eyEHI4HA6HYyOakdH6umoWQuacQ71DGLBxh5CFkGGsUSwhvH0u3G4fN4QcDofD4dhMWgiXL6uur6tRl8qwEJ4ZDAwMZHC6f00fNmbeNRuBQFg+TF9YQ+hnIWQYaxRRCD0shBwOh8Ph2I5wmH55dUNdDdaseY+F8DQyMDCAwcFBDA4Oqp/r7e1Fb28v+vr6VJRvy4JoH0UIPZ4A7r5nvp2lMiyEDJOLYr4hLPMgGuWlMhwOhzOacciYfZ45+ykhIke6IazmhvA0MTg4iIGBAfT29qKrqwudnZ3o7OxU/1n/uY6ODnR2dqKnp0eVyNP973C2opydkA7TFzgyGmAhZBhLFPMNocvLQsjhcDgmOd2SwZw9qEK4fPnS6rra4/LZCRbCU4HY8OklT2kFe3t70d/Xh/6+fvT39qGvt0/9fHd3Nzo7O9HR0YGuri709/dniKHSJjLmzJwlvSH0+0O4ex43hAwzqhTxDmFpqYtHRjkczjkZu3/5L5TSHNj9/szoY/bnUvL4449f/+67b1e3tTZxQ3iKUFq97u5utLe3o6urSx0LFWWwt7cX/b19kgz29KKvpzfj65VWsb29Hd3d3eqP39/PQmiFO2fdDb+vHIFAuHAhDJSzEDKMFYokhJ+aPgdlZW6+Q8jhcM6JFEv28hGHMuacwUlEZfPnP3TDwoWvVx8+tB9r1ryHlpYWFsJRZGBgAH19fWor2NPTk9EKGtIjo/u88v17enrUsdL+/sy2kDFGOTsRCsVQNa+ww/S8VIZhLFLEhtDp9CCe4LMTHA7nwxW74pev4DnzwFUE3MwZg/hn4jr//POv//Sn7z/+/3/9n7Fs6VJ0dHSwEI4Sg4OD6O3tVVtBUea6u7vR3d2t+Vwu9N9eGSVtb29HT08PBgcHuSXMwZ0z74bL5bN1mN7l8rAQMowVitUQ3jYHbpcP4UiChZDD4Zz1KVQArYifFbEzEwZPFrwF4GPOOJQ/F+/FF1887aqrptTeecd0LFz4OgvhKDEwMICenh71zZ8igMVGEUWlfeRtpNm5c9bd6lIZSQjzbwjLypwshAxjhaIKoRcRXirD4XDO4tgRwHzEL5voWZE2v45AFoKniHJGg93fy+CXv/zlqm//55PNv/vtr/HmmyvQ1trKQlhkxGaws7MT3d3d6Orqsk22H6ezsxPt7e3o7e1lIczCjFlV8HqDKC+PFrxl1OPxsRAyjBWKKIQupxexOI+Mcjicsy/5iGC2BtCs9dOLn5nwmUmemXiFDAibEMmTKHNK0f/eR+6///7b33n7rZq21iasXctLZYqN8mawvb1d3SR6Kmlvb0dfXx9LoQkzZlXB7w8hFIoVfJiel8owjEWKeHairNTFQsjhcM66WJXBQiRQ3/wZyZ9e+oxkTy91ikTEdMR1JAxI5mAMc9oZS0TJqplVM1csX1rb3FSPtWvXoKmpCS0tLSyERWJgYEAVs1Mtg+LPy0tmjJkxazb8vnL4fOU2tozyUhmGsUQRl8qUlbn5DiGHwzlrMhoiKDaB+gbQSAD18mcmfXrJM5K3sTLjdFQIVJow3iITmFHB6Pd5/MyZM6uWLV1S19hQx0JYZJR3g21tbejo6DjlKK1kW1ub+p7wdP+enGnMmFUFryeAYDBS8FIZbggZxiJFHBl1Oj1IJMaxEHI4nLMi+Y6IGslgtpFQIxHUS6DY/OnlT2z0ROnTi54odKJknCfzEYGJOibpmJyD85lRRfx9njx9+vR5y5YtrWtpasDatWt5ZLSIDAwMqEKWj8iJS2fE94Li50ThsyqHyvjq6f59OZO4c1YVfPIdwkKXyrAQMoxFiniHUHpDyIfpORzOmR877aC+GczVCurHQcUmUN8CigIoNn56+TMSvomkFTtRNC6QuVDgIoGLdVxikUuZoqP8vl5yyy23PLBs6ZL65qYGfkNYRBT5amtrU8Wtvb3dUOLEz/f29qKzsxNtbW3q921vb1e/3NbWhs7OTvT09KhiaPTj6Glra0N3dze3hDpm3jUbwWAE5eX8hpBhRp0iCqHT6UEsxkLI4XDO/FgRQisyqH8raCaDRmOh2URQbAH1Emgmf6L0iZKnl7fLZD4q8DGByw34eBauKDJTznKK9Xvw8ZtvvvmhJYsXNTQ21GHNmjVoamrmkdEiMDAwgK6uLsstnrJ9dN++fVi9ejXeffddvPvuu1i1ahVWrVqlfllh+/btaG9vV09MWB0f5beEWmbIDaHXG+SRUYYZbYr1hnDabJSWuhBlIeRwOGdBiiWEZu2g0ZhoPjKYSwRFCRQFUJQ/UfpE0dOLnCIyV8pcZcDVOq4x4VobXGfz+58pFO3f4/rrr39k8RuLGqU3hO+xEBYRZVRUL4VKkyc2ej09Pdi1axeWLFmCTZs2YefOndi5cyd27dqlflTYunUrli1bhnXr1qlLY8SfQ//jiy0jbxzVcudM6Q5hMBiVG0IeGWWYUaOIDaHb5eOGkMPhnBUZjYawGEKoNINmMiiOgupFUJRAse1T5E8UP73oiTJ3ncAnBKbq+KQB12fhBsYSyu/V9VOnXvv44jcWNjbxUpmiMTAwgN7eXnXkUxz3NKKrqwtNTU1YtmwZ9uzZk/NOYW9vL44dO4alS5fi4MGD6O7uzvlzKPT09HBLKKCcnQgEwja2jLIQMowlirhllEdGORzO2RS7bwgLGRm12hAaCaFZM6i0gqIM6kVQL4GKAOrFT5Q9I5G7UeAmHTcb8CmL3HKOY/T78alrr736S4sXvt7U1CgtlWEhtIfSwHV1dWW8AzSjp6cHR48exfLly9HY2Kg2fmYoX79q1Sps27YN3d3dWb+9Xj65IUxz56y7bS+V8fuDqVgstoOFkGFyUOSlMnHeMsrhcM6iFFMKxabQjhTqR0bNxkX1DaEVIdTLoCiCegnUi59e8m4RuNWAaQbcZoHp5yj634Pbrrnqmq8sXrSwqamxjoWwCOiFMJcMKkJ45MgRrFy5Eo2NjVnHPkUhXL16NbZu3aq+I7Tyc3V0dLAQCkgNoXyH8J7CGkK32zsci8XeZyFkmBwU8eyE31eOCN8h5HA4Z1lG6z1hruUyyr3BfEZHJ5IkhUYtoX5kVJHCXEJoJoOiCIoCaCR9ZjJ3u447LHAnQzOI6M6rr7z6q28sWtjc1FiPdTwyWhSUcxNKOyd+1Dd2p1IIlZ+PhTDNnbPuVkdGq+YV1hCyEDKMRYo4MiqdnRjLQsjhcM66jNZNQjttodGCGX1bKIqh/i2hUVNoRQr17aCZEBqJoJn4GQmPyMw8mHUOcBcRzbzqiiv+pyqE67ghLAYDAwMa8TtVDaH48+kFlIXQGGXLaDAYLXjLKAshw1ikiEJYVupGPMFCyOFwzt4UOkI62m8LczWGk8m6GFptC8Wm0EgKxXZQFEIjEcwmf0YyVAh3fwgQ/13uuvLKK/5XuiFMCyFvoyycgYEBdHZ2Gp59MJI9RQhXrFhhKIR6uevo6ERbm/SGcMuWLZr3iuK31Z+1UH5NAwMD/Gcrowihz1de8FIZFkKGsUgRz064nF5EIgkWQg6Hc9anWEfr82kMjeQwTmk5NDpLYbaF9ALK/r7Q6G1hvmKobwqtSmE+ImhFoqqKxOxRJt9fS9WUKR//50ULX29paW7E+vXrNA0hS0NhKELY09ODnp4edHd3m9LV1YW+vj7U1NRg9erVaG1tVT+vSJyWDnR3d6GjoxObNm3Enj170Nvbi66uLs2Pq/zcPT096O3tVenq6jrtvz9nEjPvmo1AIIzy8ijm3FfYYXoWQoaxSBGF0Fnm4TuEHA7nQxUr7wtP1RF7RQ6NbhZmO1GRrxxmaw3NRkmNRkj146NGUiiKoRUZPJ1CdyqZQ0Szp0yZ8s+LFi5oaW1pwvp1LITFQFkqo8iYKGdGDAwMoKGhAVu2bEFHR4fm+ygil/5yD/r6etDT042dO3fi0KFD6pmLXPT19fGWUR0zZ82G1xuEy+UreKmMx8NCyDCWKOKWUY/bz0tlOBzOhzJ2xNBonHQ05VDfHOrPVZwuObTaGGYTQ7syOOcsYS4Rzbnqqqu+tmjRgpa2liasX78OjY2NLIQ2GRgYUJtBq0LY1NSEzZs3o729PYfY9aG/fwC9vX3YsWMHDh06hMHBQfT19aGvry+rDCoNIf+5ppkxqwpebxAeTwBV8+YX1BB6PD4WQoaxQpGE8Jbpc+F0ehDmkVEOh/MhT7HlUBwpzSaHo7WMRr+lNNeG0nzHSq3KoV0x/DCIoEYIr7nmmq8tWvh6S3tbCzZsWI+GhgYWQpsoQqgckc8mhcryns7OTmzcuBE1NTU4ceKE+s5vcHAwg6GhIbS2tmLjxo2oq6vDyZMn1Z9bL4bKl/v7+9Hb24vu7m4+TC9wx8y74PeVw+8PFbxUxuXynIzFYhtZCBkmB0UQwpum3YWbplWhtNSFUDjGQsjhcM6ZmMlhMd8cKoLop9E/dm+lPTRbSFPIm0NxrNSoOTR7Y5hNDj8MYjiXiOZcd911X1u04PWWzo42bNiwHnV1dWhpaUFPTw+Lg006OztzNncKg4ODOHLkCDZs2ICDBw+ipqYG1dXVqKmpyeDo0SPYvHkzdu3ajYGBAY1Aij+/KIOKpPKyIC0zZlXB4wnA5wvJDWH+I6Olpc7BeDy+hoWQYXJQrIbw9rlwubyIRLkh5HA4527yPV9h1h4a3TYsZCmNKIhGo6V2TlkUYylNtoU0VtvDQuTwdAufJSEMh8Pzn//Nr490dbZjk9xQtbS0oLu7m8XBBso7QrGdMxvlVL794OAgamtrsWPHDmzbtg1bt25VP4ps27YNR48eRV9fn0YG9Sg/rvJr6urqYsnXceesu+H1BuWGsLClMmVlLhZChrFCEd8QSiOjcRZCDodzzsduc1is9jBEkhxGKC2HVhfTFPvtoZ320GgpjVF7+GGRw7nyx/ue+tlP9nZ3deD99zfj2LFjaG1t5bdmNlEWvShirbR1ekR5U8ZBT548aTgqqnDixAkMDw/j5MmTpjIoorwxVN4rnu7fmzOJGbOqEAiEEQxGMLvAkVEWQoaxSLGE8LY50tmJ9FKZbH8fYpgzDQ5nVJPtf3yj2R4Wcu9QbA+N7h2eT8ZvDz9Kue8d5tse6gXRztvDs1EQ7/3Zz368s6O9Fdu2bcXBgwfR1taGzs5ObpOKQHd3N/r7+7O2ePqvV8RweHgYQ0NDGpTPnThxQkV8a2jUEA4ODvK5CRPumHk3XC6frTeEJSVlffF4/D0WQobJQREP07tdPsTiY1gImQ8LHM6oxex/dFbHS/NpD802l4ap8M2lE8m8PbyUCttcqsjhjSTJoSKIt1L+bw8/DOOlc4lozpee+MLSpsZ67NmzG3v27EFrayva29u5TbKJuG1UL2t6IVSaPwWlKdQLoYj47c2E8MSJE+pSG/7zzOTOWXcjEAgjEAijal5hQuhwlPbE4/H33P9wNTz/fhO8P70dvt/eBd8rc+H/272SFDIMA//f7oXvlbnw/fYueH96Ozz/fhPc/3B1QQ1hWZkb4UgCF17y0UfI+O81DDPanG6JZKHk5J1s/yPS/w+82G8PC1lOk2u8VGkP9eOlYntodznNNLLfHp7pcjiXiOY8+ujnF1RXH8XhQwexfft2tLW1obW19bT/Zf3DQnd3N/r6+gylTRTBkydPqmQTQRHl2+vlUGwP+T2oOTNmVcHvDyEQKHxk1OEo7YrH4++5vngVPN+4AZ4fTIP3VzPge75K+svvn+9hGObP90j/PTxfBe+vZsDzg2nwfOMGuL54VUFnJ9wuH6LRpCKEpQwzypwtksnhWE4+cmgmiMVoD3MJYq72cBKdntMWZstpRqM9PCVCeOuttz69/YOtJ+pqa7D5/ffR3NyMlpYW3khZBJT3g0pLqG/0lM8ZieDw8HAGVoRQRJHR0/37cKZyx8y74Hb74fOFMLvApTJEJR3xeHyN67EpcH9tKjxPfgren0yXpPC3d0njowzDSM3gr2bA+5Pp8Dz5Kbi/NhWux6YU+IbQg0g0iQsvvuzzwt9NGKYYnKlyyULIGdWcKkEU5dDOaYtiLacp9mkLo/ZQL4j53D08FQ3iXCKac8EFF3xj9ap3upubGrFp0ybU19ejubmZbxEWAUWqxdFRsQk0awWHh4cxMjKSgZEUimIoCqJy55D/DM2ZMasKbpcPPl+53BDmf3aCqKQ1Ho+/55p/OdxfuQbuf7kenic/JTWFP70d3qfuYBjmqTukMdEfTJNk8F+uh/sr18A1//K8hfCmaVVwubyIRpO44OLLHtX9HYRhRpNTIZl2BJHDKVoKHS9VBFH8D8dIDnOdtrDSHirLaYxuH06ktCBeQLnbwyuoOMtpbiNzQTxT3x7OJaI5Lpfrs3946YXqlqYmbN2yFUeOHEFLSws6OjpYJoqEMrrZ3d2NkydPmord0NAQRkZGkEqlTBkZGclYMqP/siKg/OeXnRmzquD1BhEIhDHn/kcLbAgdLfF4fI3zgcvg+vsrJCn82lRpfPRqocgpAAAgAElEQVTfb4LnmzczDPPNm6X/Hr5xA9xfmyrJ4N9fAecDlxW8ZTQcSeCCiy/9e+HvGAxjhGuUKKZIFksYOZxRyWi8PSzGeKmd5TQXkv3lNNdTejnNTWTvtMUZIYj/+39/fVVtzXHs37sPO3ftRGtrK78jLDJKU9jT06NKoSJw+iYwmxAqUqi0iMqPoZyiUH4OlsHc3DmrCj5fOfz+EObcl58QEpXB5YmgpMQ9QkSHnHMugvOBy+Cafzlcj02B64tXwf0PV0uCyDAM3P9wNVxfvEr672P+5XA+cBmccy4COZyWhfCmaVJDWFbmRiw+FhdcdOljlP4/mwvByxQVO38WZxL5yKYV8bQjjPnIIYdzSlLoaKmd8dJCTlsogmj1tIUiiFaX04zGaYvREEQrojiXiObcddfM53bu2D5Sc7waW99/H42NjWhubuZ3hEVmcHBQ3frZ39+PkZERAMgQPrPopVDJyMiIRjiV5TWn+9/3TMfOHUKiUpSUeuDyRuBmGCZvXN4ISku9ICrNqyG8+bbZcDo9iMaSOP+iSx6n9FMUhvEVCbvym29jmY8oZpNDDue0xO7bQ1EQC2kPC719mG05jdgenqnLae6i7IJoRRIVUZxLRHMSicRX3lr5Zm9DbT22btmCo8eOoqWlBZ2dnSwWRUbZMKq88RscHDQVQCs5efKkKpks8Pkxc9Zs+HzlCAYj8tkJ628I0zjhKHHDUeJiGMYybrkZzCWDBiOj0+fA7fIhnhiL8y+85AlKbzRnmGwE8qAQ6cxHGnNJYqEtIodzRqQQQSx0vFT5D/N0LKcR20Ortw+tLKfJ1iDqBTFbg2gmiQpG7eHc73/vOxuPHz2Cffv2YueOHWhpaUFLS8tp/0v7hxFF2np7e1UGBgYwNDSUtSFUWsLh4WEMDAxoRFD8cRlr3DlLOExfsBAyDDO66BrCabNRVupGJJrE5Asu/hKlbx4z5x4hG5RbIB+xLFQcCxFFMzHkcM64jOb7QyvLaQptD3ONl4rt4Ucp+3KafNtDK+8Ps7WIRk2ikSwqwqh8nENEVTdef/33du38ADXVx/H++1tQW1eL5pZmXk4yyiinKRS5E0dK9YfmFXlUvp34Y5zuf4+zEWWpjN8fynvL6P9r78zj27iva3+BwUoSBAjuK7jvq0iKpLhTFEmRIilqlyVZlrzE8SJKsiUrli3LdrM5q51mbZM6bdOkadPX1zRNP22al8aSKNsiqc2yLW9avciWbMdxXl+b5Lw/BkMOhzPAAARBUrrn8zkfbMMhAILAfHHu7142mx0uT08ILRa7Fwjz7/J+trOvb7s17Os2X47RcCDg6QscA4VFrURRCxC1EkQWa15rpp1LZ7s5TTypN6dRlpfqbU4TqvJSrQRRDyQqQVELFiVg7BMEYf3TT3/35csXL+L0ydN48cyZKSkhQ0d4LAGilPpJ5yXLAZE9M0uD6SMiojkhZLPnracPpreY7YiJiUdWTv49JH7By76xHB+g4zSsF0D9waMWLGpBoi9A9AeHvspLWawFpdmcfegrPZzr2YdyQNTqXqoFiG2k3qRGDRLloCiHRTVolMPj8paW5i+8fOYM3rx4GaPPH8OlS5dw5coVHkHBvi7d0zuAyEgn7HZHUF1G2Wx2OCzrMuqdQ2g22xAbm4jM7Lxh72c0e+FbGiemvByok3w4UcP+gFMLIrWgUQ0W1RJFNUhUKy3VSg2VYMhiLViFAg79NacJxexDf+mhsjmNv/JSOSD6Gm8hAaISEltpepKonIeoBEYlNKoB5Jqnv/e9M+++/Q5eOnMGJ71rCd95552J7pVzfRDPZofKPb0DiIpyISrKhYE12xgI2ex56eljJwTBAndsIjKzc3d5P4vZ88vpMuvZJlCn0eQX9Wl+nCqzPxhVA0otcNSCRa10MRBA1JscKuGQxbpuNJvlpcq5Q4E2pwnV7EN/gCiVmPqCRDVQVMJiG00CoxwalfA4xS0tLY+/cPrEf1+58haOjY7itddew3vvvYd33nlnovnJXB/Is9mhsNRl1G53oH/VVi4ZZbPnpaePnTAJFrjdCfBk5dzv/bxlz39nKezvdl/O9GGPhn3BqD+AVANGNVBUQqIySdSCQ2WZqb/UkIGQdUNqrprTBFJeKr1RKJvTeEgdENUSRPkaRD2QKIGiHBaVqaIEjJJbFG6lqRDZSkRdjzz88M/funwJF86fx7Hnn8dbb72FK1eu8GxC9nXlnt5+2GxRiIpyoZ+bylxnFmSe6/vCnpkVTWWWik1l3LGJyMjM2ev9PGXPX+eFwLk6nKNiX8CZSdMhUg0a9YCiEhIDhUNfUBgIGLJYN4xma+3hTJrTaAGivLxUDyCqpYi+IFEOihIsKoFRDo0SOEpeomW32732737849euvPMWXn3lLMbGxnDlyru4cuUK3n33XYZC9nXh7t5+2O1RsFojsYITwgVqCfqMIDLBYDBDEKwwmWwwm+0wmWwQBCsMEzPvjGBIXGie3lTGbov0AmH2p7yfl+z55aIQuFCHCxT2BaNaAKkGjZmkDopakCgHRDU4lAAxEDD0V0aqBoUs1g2puRhtESwg+mpQk0nTm9QoIVELFOWwKAGjBI1ycJTgUXKNwrU0FShrFy1atPMX//av1668/SZeeulFHD9+fKLr6Lvvvsvlo+wF757efkRERCMqKobXEC44iyBoMtkQERENlysWbnf8hGNi4uByxSEmJs57XQLc7ng4nW7Y7VEQBCs4QVwonl4yajSaEeNOQLona7/3M5A9f1wWApf6cInCvmBUCx59AaMSFNUg0R8cypNDZWqolhiqlZIGU0LKYt3wmq21h3rKS9XWHwYCiMoU0R8oasGiBIwSNErgKIdHOUTKXaFwJRFV7tix45Ff//LfP77yzlt46cUXcPz4ON65cgVXr17FlSs8o5C9sN3duwJWayQcDgbChWMjjEYzIiOjJ+DP4XDBao2AIFi82wgqNkEQrLDZIhEdHTMBjXZ71MR+5/6xsbX+5kogNJtscMXEIy0j8wBN/eKTPT9cFYQrVSw/JpEfo/iDUDV4VINGJSzKQVENEOVw6KHp6aEcDoMFw5lAIYvFUtFclZfqTRB9QaIeUJTDomQ5NErgKMGjZF/lF3KwLCKior1793zz0DO/+u+337yEl19+CaOjo7h8+TKuXbuGK1eu4Nq1a/jd737H8/HYC85dy/tgtzsQHe3GwGoGwvltAQaDGQ6HC7GxCXA4XDCZpJQvkDLQye3NZhucTjdiYxMQGRktu32uHyt7qlUG05vFwfRpGZkHSaxqYc8P1wZgZaWS3NUq9gWeahCpBEctWPQHiL7gMJOmgqE/KJTAUKuE1Ff5KAMhizVDGWSns1Fe6gsQlSWm/lJEOSQqQVENFiVgVEKj5EyaCpBa3b0ky+EyTzr/xBOf+8Iv/+PfPnjz8kW8+spZjI4ew6uvit1H3333Pbz77rv44IMPJtYW/td//RfDIXteWf6FxW9/+1u8//77WNq1HFGRTgbCeW8j7PYoxMUlwOFwwmAQr5s5vIlwKAgWREfHIDY2ARaLPQT7ZYf6768EQsFoQWxcElLTPY+RjnXxbF1umAUr+xfUq7hOw/5gUw0g1RJKJSjKAdEfHCrBUIJDJRRmknpaqJUUKpvO+ANCNShkIGSxZqhQlJfqAUS9KaJakigHRSUsylNFyXJoVMKjBJBya83rSafpkJlOROnLl3ff/qtf/eKdC+dex/nz5zA+fhynTp3CpUuX8N57V71w+C6uXbuG3/zmN1MOwjk9ZIfbytfdxx9/jI8++gjvv/8+rl69infffRcdS7tgNtvgcsVikEtG56EFGAwmuFxuxMTEeUtCZ6u00wiz2TZRgspQOJ88FQibO/phs0UiNi4JyemeT9PUTtp6rOy2vZAc6GMNt5t0ulHF/gBVCyKVwOgPEuWAqAWH8tJSCQyV5aRaZaRKIJRDoRwIfaWEespGGQhZrFnQbDWo0QuJSlBUlpwqU0UJGOXQKAdHueNpKkiqOdGPk4gosbW1de3f/+hHo+feeB2XL13ASy+9iPHxMZw5cwaXL1/Ge++9NwGGV69exfvvv48PP/wQH330ET7++OOJBFGeIrLZM7X8tfS73/0OH3sB8Le//S0+/PBDvP/++7h27drE2teLFy/i1OnTaGxuQ2SkE5GRTvSvuoWBcF5ZEIePu+O95ZzhaAAj/o7o6Bi4XLHeJJLBcO49feyE1Tt2Ijkt47M0dd4uOzC3hditfqwXdNXAUQsYlZCoTBMlOPQHhvKSUnlaKC8jVQKhWvmosuGMXiDkklEWa54pEDjUC4j+IFENFNVgUQmMyoRRDSCVIOnLbtIGzVgicickJJQ/evDgt8bHjv335csXcfHCObzs7UJ6+vRpvPHGG3jnnXdEOLz6Hq5evToBihIkvv/++/jggw8m/Jvf/GbCH3744ZTLofJHH32keb3abdL1WrcH8ns/+ugjfPjhh7qt3IfWNoHsQ769v/0qH3sg91/tZ2dq+f3SekwffPDBBPhdu3Zt4vX23nvv4cqVK3jzzTfx2muvY3xsHM88cwhHDh9Ga0cnIiOjRSBczUA4fyzAZLIiNjYBVmsEwt/wxehtWhPHUDgvrBw7Ic4hjHEnICUt4/NE1MkOmZcG6Q4f1gOjraQNjmrpoxIQ5XColhxqJYZaSaFW+WgwQKgcScFAyGItQPmCQz2AqIRENVBUKznVgkUlMCrBUQ0g1WBSbiVYSgCphMM4Et/AHEQU29HRsfFPn3rq5yeOj+HyxQu4cOE8XnnlZZw8eQLjx8dx+vRpvHr2VVy8eBFvv/32RDnptWvX8P7716YcvF+9enXi/GxZ63dcvXpV9Tbpeq3bA/m9gVoCaDlIy29TQrbaz/iyNDpE6zatnwvmcSjvm57Hq+8xXPVafCzSjMwrV67g7bfewqVLl/HGuXN46aWXMTY2hiOHD+PXv/5PHB05gjMvnMaLZ15AY3MrIiOjYbc7GAjnjcVkcHI931x1/xTXLcbESFDInjsruox2DMBitiE2LhFJKWlfIKIur7tvYHeFwct0OBDI1ALGNlIHRWWSKE8Q5WColRjKS0mVSaE8JVRbU6gFhHpKRtXmE6qtH5SXi2rNI1SDQZ5DyGLNoQKFxGBBUZksKqFRCY5K2/04gsQ3GQkGlfCXRJNrENNJfLPLIvENL4WICpubm29/6qmn/s9zz4784dzrr+LNNy/iwoU38MrZl3H6xEmMj49hfHwMx4+P49SpUzhz5kWcPXsWr732Gl5//XWcP38e58+fx4ULF3Dx4kVcunRJ3Zcv4/Kly+Lp5cu45D1/6ZJ4WbzuEi5evOQ9nbqvixcv4uLFSzJfxMWJ6ye3vXhJdruGLyjOX1D5mQsXLkz3xPXqt0vPxaSnXjexzYULOHfuPM6fm7zt3LlzohX7ODdxm2ybKZ56/RtvvDHF6j8zfTstB7KtP7/++usTfvXV1/Dqq6/i7NmzePHFF/HCCy/g5MmTGB0dw9GjR3HkyGE8c+gZHHrmGTz37LM4c/okzr78Io6Pj+JffvZPePKrX/q/eYUlH9hskYiMdHJTmXlig8GEmJi4edLcxYiICAecTvc8uC83sqcDodlkhSsmHkkpqV8kouXsGbknQAcKpr6A0R8gttFUONRKDSUo1EoKtYBQ2WxGq2RUT2MZD/luKOMrGdRaO6gFg/LjOAkGGQhZrHmgYJJELVDUAkZ/4OgLIrVsJfENxUniG1M8iW9aySS+mWWS+MZXQJPjKEposryi1HtdTWtr6113fvLOP/v6158c+9Uv/+Pj0ydP/M/5c6/j0qXzuHzpAi6cP4fXXn0FL714BmdeeAGnTp7EiRPHceL4cYyPidA4NjaK8bExjI2NYXR0FKOjx/D888/h2LHnMXrsGI49/zyOHXtePH3+OTzv9XPPPYvnnnsWzz777MR58fLRKeefPTqCZ4+KpyI0HMHRkSMYGTmCo0dHxPNHvJZff3Rk8vKIdHlk4vKU65U/OyJed/TwYYwcOYyRI0dw5LDsdOQIRo4cxuHDh3D48GEckfnwoUM4cvgQjhw5jJER8eePHDmMI4cP4bB0/ZHDOOLd1+FD4vWHDj2DI4cOYeTw5LbSbYcPH5rct+z3ivdBsX/v/Zu4T97ff+jQM97fcwgjI0cm9znxGA/L7t8R7z5l1414r5Put/d6+XnpMRx+xnvfjxzG4SPS/RIf42Ev8B0+fAhHR47guWePYmxsFCdPnsCZF07h7Msv4qUXX8Cx55/948//5Z//59vf/PrHe/fsOTM4OPgdj8ezKtWT9aI4mN6FFUM3o7SqgYFwTi2u34uIcGD+zAU0wuFwISJCWsc41/fnRrQMCNt60dzeLzYAik1EYnLql4moT8MrrjNrPc6Zutdr+XktBwqVekBRDRCVcNhG08tJgwFCXyWjvmDQVzqYSfqTQX8w6CsZlFeFKZNBBkIWax7LHyTqgUVfwBgIRPqCSxuJbzpumkwGE0l8U8si8U2wmCYH3FeQ+Ea6iMQ3V+lbtzIS30Br09LSVi9btvThT37i9u9/9jOf/tUP/vr7Z//jF//+7uixZz968cyp37/x2iu4dOEcLl08j8sXz+OtNy/hrbcu4e23LuOtNy/h8iVxbeK5c6/h/PnXcf4N7+m513H+3Gs4f+41vP7aK3j9tbN47dWzeOXsi3jl7It4+aUzOPvyGbz80gsTMPDimdPe01N46cxpnHnhlNcncerkcZw6eRynT53AyRPjOHliHKdOjuPE+ChOjI/i1MlxvHDqBE6fOjGx7amTx8XtTozj1MnjeOH0Cbxw+gROe68/6b1eOi9te3JsFCfHRnHi+CiOj4/ixPExHB8fFbc5PoaTJ8bFy8fFbU+NjeHE+CjGx47h+PiouI8T4zhxYhwnxo/h5OgoTh8fn9zf6DGcHD2GsdHnMT72PI6PPo8Tx57DyfFRHB8/5t2PZHG/4n0dm/j9J4+P4fi4eFna76mT45O/+/jk/T4+fgwnj4+Jz8nxMZw6OY6Tx0e9241NPA+ixef19CnZ83dS9tyckG73Po/ev8GpsVGcGh+deJ7E+3IcZ144hdOnxb/ZC6fE/T179MgfDx/6z//77//2rx/+5O9+/O43v/H1Nw48/NDRW265+R+XLm19srAw7/6EhITVZrO5zvs6LUnNyHwpKsqFqCgXN5WZcwuwWsWh8fMRvFyuWJhMtnl5365/e4EwrxiNbb1o7uiHSbAiJiYe8cmpXyGifnZADhWE+gNGrVTRFxT6A0K1hFBeNjobMCh1F831Wm0GYaiayATSUVQOg9KX/CwWa4FILyQqgVEPOAYCk/JtTCS+sUSQ+CbkJPENKpYmwdBDk/MLc0n8lkw+zF5KDqU31QKafNMsJKLFiYmJ/dXV1XcNDKx4YtvWrX+1a3j4Z3v33PfLBz+178iBAw+NPPLIgZGDBw+MPHrwkZFHDx4YeezggaOPen3wwMNHD0rnDz589ODBh48eOPCQ1w8fPfDwQ0cPPLR/5MBDD408tP/Bkf379408tH//yIGH9o/sf3DfyEP794089OC+kQcf3Dfy4L59I/v2PTBxKnrvyL4H9oin+/aOPLB3z8gDe/eM7Htgz8jePaKl6x7Yu2dkz577tH3f7pH7du+a8O7dwyO7d+8a2bN718ieXcMjuyXvHh7ZNSxaurx71/DIruEdI7uGd4zsHt4xct/w8Mhu7+Vdu4ZHdu3aMTIsXd4hng4P7xgZ3nHvyK4d947s2iGe37HjXu9194wMe88rLW0zLO1j+N6JfU2cTrl98ndP227iOu9+pvys8nfcO7JreMfIzp07jg4P7zi6U/JOr73ndw3vOLpzh3h5eMeOo+L+Jr1jxz0j99x919G77rrzVzdv3vy3PT09T9bX1z+Qnpl+S3R09HISDwqKva/DTJpMu4u8r9XiVE/WmchIJyIiotG/aitKKhkI58oGgxkxMbEwGi1zfl+mW4DJZIPLxaWjc2M5EC5HY2sfLBY73LEJSExO/SoRDbKneCBABwuQvuBQKzlUQqEeIGwjdSAMBgZDtWYwk8KTCmrBoDwVlGDQTCwW67pTMOA4E9iUQFEqN5XWJtpJfEOSms9I3Url6wzlcxBTSHxjzCDxDVN648zw3i69ISbQ5JrEbBLfaHNllur0CzQsgajcxRoukbk0CMtbUSuvC9TlYXKw90/5GIN5vuQfrvJ5Tkor/37y0hyl5es2JEsfzh4SX3/SazKeJl+HHpqEwQya7PiWTERJaRlZp2y2KERGRGPlmu1cMjpnFrzNfaIwf4FLgMPhhNUaOY/v4/VqEQjT84rR1N6L5vYVsFjscLpiEZ+c8iQRrWTTSpo9gPQHiFpgqIRCfzAoAaEyGWyj6U1llGWi8kYyvkCwknx3FJ1NEAx2zqBWiah8+Y+0XIjFYrH8KtA00tc4DXlzG+mNSmpSIwGkBJFS51LlOAu3wsq5ifL5iNKbrLQ4W2p0I3caTZZtZCjsoalwkEmTncEkZ2s4R+Zcmg6vas6fB85Tuc7f/ZY/RulDUMvK50/+3ErPt/LvIH2Aygf2Kgf3Kj9UlR+sat+yxtL0Mhy1lt1TPlxT07OOR0REI8rhRl1TF/JKFiHJkzcPDoBvLBuNZjid7iC7eVKQDhzqBMECpzNmzp+vG89eIMwvRWlVAwpLa2E22+GIdktAOMSe4lDAYyBQqAaEaqWjciD0lQz6KhNVjpyQp4JaIyYCLQ8NtmmMHhD0VR6qlQj6SwUlm4jFYrHmSIF0U9Uas2GjqYmkHC6DnceoNYNRa86iBBRKKJU7wY8TfThZxUkhttr+fd0nX49F7fErgUxpOaDJP/jkln8Iyj8M5d+Mqn0wapXLSOe1PhxNpF0qbUxO9YxbbVGIjkmAKyEVKdlFSM4smAcHwDeSBdjtUUGmg4T4+CT0D6zCrbfdie23fgLbtt+Brdtux81bb8WWm7dj85Zt2LT5Fty0aSs2btqKodXrUVJaCbFpjSHg+xoV5YTZPB86oN5INiIiKgYZBWWIT81CtDsR9ggXHNExiE9MeoqIVt2gDhUs6oHCYIFQLwxKJaJtNL2BjLI8VNk4Rg0ElSMl5BUv8ioVCQSlKhR/swW1EsGZdA/Vu05QKxWUf2HPYrFYC1LBrItUgqeexjlKEA10tIcSXNVGftgDtNo8yZk40N8vv+/Kx6hl5fOk9jwqr/P391GFtQAdlJJTMyaAMC7Fg9ScYiRn5s+DA+Abyw6HK4i1g4S6ukb84Ic/xnf/4q/wuc9/CZ/57Bfw6c88gcc//Xk8+vhncfCxz+DAwT/Bwwcew/6HH8Wn9j+Chx95HE994zu49fZPwmoNdM6hALPZhshI7jgaXk8CYWJ6DlxxKbBHuhAZ5UJ8YtLXiGj1debZBkU9QKgHBrXKRPWUiPpLBH2Vhga7RnCmaaDeZjHK0lCtNYJqIKj2uezvS0/5ZymLxWKx/ChQqJgJoFyPnunzOe+UmJI2AYQxnBDOiQXBiqgoJwIDLANSUjLww7/9CT551w5ERjlAuktFjcjNK8TnvvhVrFy1zntdYPfZ4XDCYDDP+XN343gSCONSsxAdkwh7hBNRDhdi469LIAwFJM4ECLVgUG8iqAaCammgLxD0VxZaS+ploXII1AOCEgTOZH1gMF1DA+kc6gsElRVZLBaLxWKxAlFymmfcZotClMONqsVtyC2u4jWEYbUAmy0SVmsEAgNCwuYt2/D1b3wHRqN4Wfx5fzZ5Twn1Dc149NOfR1SUC4GVjgqIiHBw2WhYPbmGsLC8FnlFVbDZohAd7ZaAcM0C9mxBot51hWog6K80NJCmMWrNYtrI//pAqSw0nGmg1HjM1+gI+fIJCQKVaaDacgh/EKgGgnohUF5hw2KxWCwWKxAlp3nGIyIccES50NO/EcUVi5HEXUbDaAGRkQ4IgjXAnyPcd/8+7H1gPyiIhI+IkJLqwWOfeQJJyekB7kOAxWKHzcbdRsPnSSCsXdKBmvp2WMw2OF2xiI1PXOhAGCwUBpoO6gFBOQwqQVCre6i/slB5GthG09PAYLuFhrMkVAmBypLQQLuF+moSo6csVHNdPLFYLBaLxQpMyakZ41ZrBOx2BzqXr0FReS0DYZgdGRkdRPklYdfuvdgzAyBMTfXgwGOfCQIIxW6jEREOMBCGyyIQZuSXYlFdK6pqW2D2AmFMbPz1AISBgGGgJaJaIOivLFQJglrD5n0lgfJy0FbSnh8YzLrAMgoOAj3ke4i83tmBviAwmCYxvtbe+4NAyQZisVgsFosVmBJT0sbFtCcKHd2rUFhWgyRP7jw4AL4xbDCYvWAV6M8Shnfej/v3fAo0g4Rw/yOPIzEpLeB9GAxmREYGc7/ZwXkSCKsWN6Oypglmsw0OR8z1AoShSAZ9gWCgaaASBLU6hWqtC2wj/0mgry6hM00CcyiwdYFq4418JYHKcUbBloQGWxaqBoKSWSwWi8ViBaLE5LRxm00cedDeNcRAGGYLgiXocRP3Dt+H3ffvAwUJhMkpGdj38KNBASGRCRERDm4sEzZPAmFlbRMqFjXCbLYi2umGKzZ2oQPhbJWFBtokxte6wPlcDqpsDpPptXL2bTAQONN1gYGMi/A5IonU4U/NLBaLxWKxAlFCYuq43e6A3e5Aa+cgCsuqGQjDaEGwBrkWj3DPvbuwc/de0AyAcM+DB5CQmBrUPuz2KAbCsHkqEJZVNcBkssIRHQNXzIIFwlClgYGUhGolgf5mBmoNj28j9XJQrVERoUwCJQj0ty5Qz5iIQMpB5RCoNsbJ34gmX6OXfMGgPxBkIGSxWCwWS6emfHjGJSSPW62RiIgQgbCgtJq7jIbRgmCFzR4JIrEMkxSAZfBePx28CHfdPYwdO+8HBQmEScnpuO+B/T6BUPrdcpPBDAOZGQjDahkQ1ohAaLbYEOVwIXrhAWGoS0L1lsLJcioAACAASURBVINqzQz0NypCLQlspbkrB5WPifBQ6MtBZyMJDKY5DIMgi8VisVgzkN4PUENcUvKYxWKH3e5AS+eANyFkIAyXDQYzYuMSkZSUjviEFMTGJcEdm4iYmHg4XXGIdsbCEe1GlCMGkVEuREQ6YY+IhiCYcdc9O7Fj5/0wGs2wWiOn2GKNhMUiO7VEwCK73WSyIcOTg53370NqehbM5gjYI6IRERGNyEgnoqJccDjciHbGwumKgysmHjHuBLhjE+GOTUJcfAqcTvecP383jo2IcMROAGF51RJYrRGIcsQg2hUzn4EwmHWBQ+Q/CdQ7KiKQMRG+hsa3kT4IlABwPoyImGljmFDOCpzJmkCGPxaLxWKxApBeEJz44I2NT3rOYo2AxRqB5o5+FJbXeoGQk5/wWEBKagZKyhYhv7AMuXnFyMopgCcrD+kZOUhNz0JyqgeJyelISEybgMbIKBfuumcXduy8H/aIaDidIjxGO2MRHe2GQ8PR0eI2kVEu5OQW4t7de5GdWwinMw6xcUmIT0hBQmIqEpPSkJSSgZTUTKSlZyHDk4vMrHxk5xQiN68YBUVlcLvjQWScB8/hjWAjolxxYlOZ2maUVdXDYrHDER2DaJfrSZp78AsUBoPpEBpoEqi3HFRvEuivFHQxiQAYSgjMJv+loKEeEaGEwECawgTbHZSTQBaLxWKxApDu9I8U8Kdmd0LSf1ptkbDaItHU1oeSyjokZ+bDYLSARwqE50A/ITEZ5ZW1KC6tQkFROfIKSpCTVzQFDNPSs5CS6kFSSgYSk9LgdMXhrnt24p7h++CIdnuTu0TEuBMQE5MAV0y8qmPcCYhxJ8DpikNeQQnuGr4PufnFcMcmiRCYnI7kFA9S0jKRlp6NDE8OPFl5yMopQE5eEfIKSlBQVIbikkpvQshAGB4b4IxNQkZ+KarrWlFSUQeLxeYFQveXaP6Cn68y0FDOCtSTBCoBUJ4EKkdESCngfJoT6CsJ9DcsXg6B8lJQf3MC9YyICKYxDAMgi8VisVhBKlQgOPGBHZuQ/BOrLRJmsw0Nzd2oqGlESlYBBJMNDIThsBGumFhU1dSjvLIWpeXVKC6tREFRGfIKSpCbV4zsnEJkZuUjIzPXC4fZiItPxifvGcbd9+6COzYRiUlpSEhMRXxCiuj4FMTFpyAuPtnrlInbEhJTERuXhIKiMtx57y4UFJYhMSkNqV4ITPfkwJOZh8xsbyKYX4z8glIUFJWjqKQSpeXVKC2rCrI7Kjs4G+BOTEdGfgkWNy5FXlElBMGCaKcbUVHRj9H8hcGZjohQA0G9cwK11gP6SgKVENhI4VsTmEnqEJhC+obFq3UGDWU5aCAjInx+EUkMgSwWi8ViTZPWB6Fe6FMDQLX1Gkqb4uITv2K3R0EQLKisaUZtQwfScopgsUWB059wWIDdHoWq6jrULF6CykV1U8CwsLgc+YVlyMsXU8PsnAJkZucjKSUDd9x5D+4Zvg/xCSlITctCSmomUlI9SE7JQHKKeJqUnCGepoinyakepKR6kJiUhpKyKtxx9zAKi8uRmp4lJoHZ+cjOFdPA3IISFBSWobC4HMWlVSgpW4SyihpUVdejqKQcgsApcvhsREJ6LjLyitHQ2o3MnCLYbBFwON1/sFrtO2lhQ6A/AAy0HNTXiAi1JDCcIyKkGYF6OoNqQWAc6YNAtSRwNruDzjQFZBhksVgs1g2rkKd+Cqt9iE98yxsfnzwcERkNo9GMguJFaGzrRXpuMSIcXA4YLhsMJpSUVaGhqR01dU1YVNuAyup6lFfVorSiGiVlVSgqqURBUTnyC0uRV1CCDE8uVgyswuOfeQLFpZVISs5AWkY2UtOzkJomORMpaZlITcsUL6dnIS09C2np2UhOzkDPipXYsv0O5OQWTawNzCsoQX6hlAZWoLi0CqXl1SivrEHlojpU1TRgcUMLMrPz+PUR1teIGak5xfDklaCpow8p6dmw2SPhion7SBCE7bQwSkL1pIB6G8OorQfUSgIDLQf1BYBVNAmA5aQNgEoIVM4I9NB0CEylSQAMNgn0VQ7qCwLVykGDbQrDpaAsFovFYulQoOsAtWBQLwQqF/1PfPsb7U7ojoxywmg0IyUtC+1dK+HJK4ErPoUP+MNmA9I9WWhp70J9YxvqGlpQW9eE6sVLUFVTj4pFi1FWWYPSchEOi0srUVBYhqKSCtz3wH7cv+8hNLV0oKKyFhWVtSivrEFZRTVKK6rF8s7yapSWLxJdtghlFdXo6h3AHffsRGNLB7Jzi1BQVI7C4goUlVSgpGzRBARWVC1GZXUdFtU2oGZxIxbXN6O+sQ2xcQn8+gibBZitkcgoKEd2YRmaOvoQG5+MqCgnYmIT3iCidTR/0kC9jWH0DIoPtBxUmQS2kToESgCoBwLlSaBWCigHQfmMQL1JoBYESgCotiZQqxw0kmbeHZRHRLBYLBaLFUKFCvy0AFAt/fMJgDT1G2GrzebMjoqO+chktsLhdKO9axVyiiqQkJ4DLgcMl42IinKiua0TLe3L0NjSgYbGNtQtaUVtfTNqFjdiUW0DqqpFOCyvrEVZRQ0KiytQVVOPOz55L/Y/8jj2PXQQex88gPv3PYRdex/E8P37cO/uvbh75/345I7d+MQ9O3HH3cO47a4d2HrbnWhpX4aCwlJvCiiC4hQIrGlA9eJG1NQ1YnFDM+obW9HYshTVi5fAbLby6yNsNiDKFQ9PYTmKy2tR39IFV0w8nK5YuOOTfk3XdxKoNiPQ33iINgosCdRKAytoajmoMgkMZk2glAQGuyZQbUagVhLoqzuoL/gLdXdQFovFYrFuSIUK/JQQ6A8ALTQVAK0KSwcH8tKhiGiX+5jFYofJYkNDSw/KFjUgNbsQgsnOB/1hsxFlFdXo7O5HS0cXmtuWoal1KZY0t3vhsAW19U2oqWtEde0SLKoRAbGssgYlZYtQ19CC5rZONLZ0oLG5HUua2tDQ1IaGxlbUe13X2Iq6JS1Y3NA80dW0vKoWlYsWo6q6Dotq6r0QuAS1dU0iBC5pRUNjG5Y0d6CpdSnaO5cjOzsfRIZ58JzdKDYiIS0bGXklqK5vQ0VNI9zuBMQlJMPljvszml0Y1AuAoZwTGKoZgYGWgwa6HjAQCAwkCVR2BlUrBw3loHgt+OMkkMVisVgsHZrt9X96yj99JYCqAChzJBFFutyxXzVb7DAYBRSULEJDaw8ycosR6YwDlwWGywbExiZg2fIBLO3qQ9vS5Whb2oOW9i40tXaiscULh01icri4oRm1dc2orWtCzeJGMT2sEtPD8spalFXWoKyyBuUVNSivlFyL8qpaVCxajKqaelTXLkGNNwGsrWvC4vpm1C1pESGwqR1LmjvQ2LLUm1x2ob1zOZrbOmGP4IZD4bMAo2BDRn4ZMnKL0Ni+HHlF5UhISkVyqucPdodjN4UnBZwPSaCyM2gbaQ+Kny0IVM4I1AuBWoPifc0I9NUUZjaGxWuBH6eALBaLxWIpFCoI1ALBQMo/AwFA+doS6QDDQUSO6JiYPps9EkajGe74ZLR1DyG7oBTxqVl84B9GGwxGVNXUoXdgNTq7+9HZvQIdy3rR3rkcrR3daGnv8qaAS8Wy0iYxPaxvbEP9klbUNYjp3+L6SdfWN4muE08XNzSjrqEFdUtaJuCvvrFtCgA2tXaiuW0ZWtq70NrRjbalPejoXI7uvpXIzSsEEc35c3Xj2ABHTAIyiyqQV1yBpo5eZOcWISMzF2kZOReJaD3Nj/EQvjqDhjIJbKO5hUA1APQFgQkUXBIYRdrloGqloHohkNcCslgsFos1Q4VjHWAwACiHwGkJICkAkMSDDqfMSRGO6HMmkxUmsxX1Ld0oW9SAtJwimC2R4LLR8B38R0e70N07iN7+VejuHcSy5QPo7OnH0q6+CThsW9qD1o4uNLcvQ3PbMjS3iuWlTa1LvUlih+imdixpbhdPm9pF6GtqR2Nzh1haKsGfCgC2dy5Hx7JeLO3qQ2f3CvT0rURTaycsFiv4S4JwWkByVgHSc0uwqK4ZtY0dyC8qR35ROVLSMv+RZicRnAkEhqIcVK0zaCv5Lgeto/BAoIeCSwLlTWH8rQnUKgeVYDCYpjByGJwpBDIIslgsFuuGUKDg5wsCZwKA/uBPDQDl3yzLAVCCQOkbaenAxE1E7mhXzFMmsxUGo4DMnCI0dvTCk1eMmIQ08HqxcJqQlZOPwdUb0DuwGj0rhtDdt1KEw55+LOsRk8MpgNjZ44XEbq+70NIueZnXXVPc2iGHPxEA25ctnwDAzp5+LOsZQFfvAHpWDGF5/xDiE5JAnA6G0UbYo1zILKqEJ7cYje09qK5rRmV1A0oqav/odMbsJRHo9AJgMClgIElgoJ1BfZWDtpJ6EjibawL1DopXWxOolgQqAdBXEhjMjMBQdAXlNJDFYrFYLBWFOwUMeQkoTQVACQKnACCJByxxXsfbbI5ms9X+e0GwwBbhQFNHHwpKFyE1pxCCmZvLhM8CiAyoWdyA1es3o29wDfoGVqN3YDWW969CT58IiF3LB9C1fEAERBkkiu5FxzJ/7puAPwk0l/X0i/vtHUR336AXBFdh5eqNyCsoBjEMhv21kJSZj4z8UpRV1aGxYzla2ruxpLkTJRWLX6bwlILOZD3gbA2KlwBwPpSDqg2K11oTKE8CtdYD+uoMGkgpKHcHZbFYLBYrQM0EAmc8C5D0l4HqAUDVBJAUAOh1AokHNklElBQZ5fw3szUCgsmKvOJKNLR2w5NXDHdiGrhMMJw2wmy2oqV9GVav34L+levQv3IdVqxci77BNRNwuLx/FZavGEJP30p09w2iu3cQXcvFMlMJ7CRwnOZecfvuvpXo8Xr5iiEsXyHut3dgNfoG12LV2k2oqqmDwWAEfykQThsQ4YhFZnEVPLlFqG9dho6eQfQNrkPbsn6kZeY8SfrhL5D5gHogUALBmcwIDAQCw1UOqlYKGux4CD2NYfQOitcLgv7WrHMKyGKxWCyWhkKdBiphUA0CtQBQgkC96wDVIFAOgBIEKgFQgsBkr1OIKNUe5Vxrd8TA7nAjOjYJjR29KCyrRlpuMSw27iwZbiCw2SKwtKsX627aisHVGzC4ej0GVq1H/9A69A+JgLhicO2UFLFXAsX+oUlonIDHVej1wl7vwOqJn+kbWI0Vg2vE/a1ci/6V6zCwaj3WbNiCuoZmCILAf/uwWoDBaEZabjHS80pQVlWH1q5+3HTzHVi9YRua25e/RWTZSL4BMBSloMF0Bg10UHyg4yHUIFACQDUInMmgeLX1gFpJoNageK0ZgaEcFM/loCwWi8ViBaHZLAf1VRIaTAqo1QxGLQn0mwLSJACmkHgAlEbiAVEGEWU43Am/jo5PQ2RsCnJKFqGxfTk8ecVITM+dOFid+wPmG8UG2O0RaFvajQ2bt2HVuk0YWnsTVq7ZiMHVG7By9QYMrt4wAYkDclCUPLh2yuX+lWuxYuU69A+tnQDL/iERAAdXicA5tPYmrLtpK2oWL4EgmMAwGP6/uzsxHZlFlcjKL0F9axfWb7kDdw1/Cmtuug1FpRXfJP/pXyAAqKczqFoKqNYUZjYgUA6ASgj0NyheAkC9EBjKJDAUMwIDWRPI4MdisVgslg7N5tpAPSWhoSwH1UoCpeYGahCYSlMhUAJBD4kHS1kREa6VzkTP792puXAlZ2HRknaUVy9BRl4JnLFJ4AYz4YcDk8mMmrol2LBlO9bdtBWr12+egMOhtTdhaI0IiZIHvaAo94AX9gYnTsXr5T83tPYmrN24FavWbUJBUan3b80wGO6/d0RUDLKKq5CWXYiquib0Dm3AQ499EXftfBDd/evOE9FaChwAgx0NoXc9YCgHxVeTdimoBIJag+KVKWAmBTcoPtQQGEwSyCMiWCwWi8UKsfxBoN41glqJYCDNYfw1hvHXFMZXOaiuJJAmITCTxIOnbBIPpnKdiak/dKflITopC9WNnWjrHkRuUTnS80pgi3CCoTDcNoKI4MnKRv/QWmzaejvW3bQVazZswZoNW7B6/eYJSFTzBDiuvQlDazdNWLp99frNWLtxKzbefCuW9ayQdRPlNDjcf2eT2Y6M/DKk55WgqLwGLZ192P/Yl/Do576G2+95ANm5hY/SdPDTC39aZaAzKQX1lwSGszNoIOWggUKg2ngIJQRqpYHKz4aZAiBDIIvFYrFYQSjYVDDQtYGBgmAwaaC8JFSZBk5ZE0iTbdKVSWAmTULgBAiSeICVT2Suj07MeLu5ewgHPvM1bL1jJ2qWtCMzrwSp2UUwWezg5GguTLDa7KisXozV6zdj8y13YOOW7Vi7cSvWbtyKNRtvxlqvJVhcs0F+XumbsWHzdtx0823oH1qLwuJSb4kodxMNv8V1g8mZBfAUViCnoBT1LZ249/4D+MZ3f4xPHfwiuvtX/5Kmg58SApXw52sdoL9SUDkEylNAZRKo1RRmNiBQDQQzyf+MQD3dQX0lgcpB8crGMKEaFM9JIIvFYrFYs6RQgmAgawT9JYL+xkT4AkHN5jCkDwRzaBoIUgF51+KkeHLv2vfol/DYE9/AF772NNZsvh0VNY3w5BYjOTMfRpMVnCDNhcW0MDLKgfLKavQNrsZNW2/Dlm2fwE1bb8PGLbdiw+ZtWL/pFq+3YZ33dP3mbdi45VZsuuV2bNl2BzZs2Y7u3gHkFxbDYrWBOBWcIwswGAQkpOUgs6gSGTlFqF3Sjk233oOnf/gzfPYrf467du+/EhkZvYm01/75KgH1Vwbqby2grxRwPnUG9TUeQjkjMJAkUGtQvC8IDPeMQAZBFovFYrFUtBBSwWASQV8gqCwN9ZBsfSBNTQNVQZDEg7FiIioeXLPl+3/ypW/jC3/6NJ76zg+xYvVmlFbVISOvGEmefAiCFZwUzpVFMBQEM5KS01CxqBad3X0YWnsTNmzehs233I7Nt9yBzdvuwOZb7sCmrbdh/U23YOXqDWhb2o2SskrExSdCBEDiv+OcWQAZBMSnZiGruAoZOYWobmjB4Lqb8b0f/BRf+7Mf4YGDX/pjVk7eQzQd+JTQF2j6529A/ExTwHCNh/A1I1DZFMbfjEC1FFDvmkDuCspisVgs1jxRsI1jghkfEUgqqLdjaKjXCGbRdBiUGjDIYbCIJmGwhMSDtcq773v4ua986wf49vf/AU9952/QNbAOxRW1yPAmhSazjWFiroGCyGsDLBYbnC434hOSkJyajrSMTCSnpCEuPhHR0TEwmayy7TkRnFsbYTCakZCWg6ziKqRnF6KmoRU9g+vxrb/4e/zFj36GL3/9r1DT1Pld8g99WvCn1QhGrRlMIA1h9JSCztWgeF8Q6G88hFYpqJ4kMNhyUIZAFovFYrFCqNlIBWcLBvUkg77mBwaSCqqsE/QLg6VEVOZyxbU9+rmnXv/G9/4e3/3BT/Hkt3+AZf1rUVJVB09uMVKyi2C1O8CNZuaLjd6/BanYAAbA+WIjTGYbkjPzvWWihahd0oZl/Wvwxa89jb/88b/i20//A/rWbfk5aUOfP/CTw58vAGyjwFNAPaWg4YRAXzMC5Umgr0HxvspB9Y6HCGV3UBaLxWKxWEFoLspEZ5oM+uoe6m+EhNpaQQ/5hkF5MigHwmJSAUIiKs/NLRn4/JN//vaXv/nX+NbTP8GXv/GX6Fm5HhW14prCtNwSOFwJXhhh4GCztS2AyAB7lAvpeaXIyC9DVl4JlrQuQ/fgOjz2+W/gm0//BF/78x9h6/a7/pNEAFSWeSqhTy310yr/bCN1+PMFgLORAgYyKH42k0BfaaDe7qChnBPIIMhisVgs1gwVTLloMOmgFgxqAWGgzWP8JYNaQKgsFQ0WCCUoLPO6vLJ68dpHPvvU5cee+Ca+9PW/xBNPfg8D625GzZI25BSUISOvBPGpWTBZIsBJFJutZiOMRjPciWnILKpEem4RCkqq0LZsBZqX9ePBx76Mz371u/j0l7+NdZvvPEQiDHaSesonBz4t6JOsBX/KRjD+EsBQpoBZNAmAgXQGDWZQvLyZ12w1huHuoCwWi8VizQPNh3RQCYT+SkXl6WAogNBD2msH9UChr6SwLLuoqO/e+w+c3Xfwi/iTL34Ljz/xdazZdCuWtC9HSUUtMvKKkZZbDGdsEgxGMxgM2WwTpOQ8MjoWqTnF8BSUIyOnCNX1LVjaO4SCijrEewrQv34bHnr8K+gbuukXJKaActCTu418Q58c/NSSPzUArKXpw+GDAUC9paCzPSg+mKYwWhAYCPxxKSiLxWKxWHOohQiEgc4Z9LV+UA8UyruLqq0l9AuGcXFJrbfcsXN05wOPY+cDj+O+Tz2OdZtvR1vPIBY3LUVuUYXYcCarAI6YBBiNFohgyI1n2DeSxdJQIhMiHG4kZ+bDU1iOtJwiFJXXoGP5SjR2LEdqTjFcKTlwpWQjJikTnoqaH9J0yJO7mbShTw38tEo/tTqBygFQqww0kBQwk2bWGVQOgfL1gL7WBPobFB/ImsBQj4hgsVgsFos1i1rIQDiTlDDYpFArLfQHhyURERE1fSs3/u3WO3Zh8/Z7sWX7PVi5dgvaugbQ2jWAmiXtyC0qR3puMVKyChCTkAqLzSE7SOa1huzrzQImG/oYYTLbER2biOSsAmQUlCE9RywPbVnah86+1cgrrkRUTCIccalwJnrgjE/9rS0i+nGaDnhK0NMCPnnip1b2qUz+lOmfHP4CAUC1FDCTfK8HTJLZHwQGOyNQLwTOZlMYhkAWi8ViscKs2QBCORT6AkK1pjIzSQn9QaGeYfRyMPTQdDjUKiWVJ4fK9HAKJDa0dO4bWLvl2opVm9EzsA7tXf2oa+rAkrZutPesxOKmpcgvqYInrxhpOcVIzMhFTEIq7FEuCCab90DaKDuQZrMXkqXXrgCj0QKLzQGHOxEJ6TlIyy1Bel4JMnKLUVReg9Zl/ejqX4uyRQ1wON0wmqywRjoR4YxDpCv+uM1m20RTwU4Od0rIk8OeHPi0oE8N/AKBP18AGEgKGEhn0Jk0hbHS9DWBvsZDhLoxDIvFYrFYrDnSbAOhXihUNpXRGkavNykMFAyVcKjWcCaTJg/m1ADRV3nplDQxMTGjc0lb9792dA9iSVs3quuaUVy2CAUlVaht7EB7zxBalw1gUV0L8ksXwZNfirScIqRkFSAxIwdxKR7EJKTCGZsER0wCmz3/7U6EMy4ZMfGpiE3OQEJ6DpKzCpCaU4T03GJk5peisKwadU2d6O5fh2Ur1qK0qh4OpxtERhgMAgSzBWZrxG/tUdFfIzHlU4KdGuQpYU8JfJLVEj85+KnBnxYASvCnlQDq7Qoqh0CtFDDcg+LlEMgpIIvFYrFY14H0fnCHGghnOodQazi9Mi1UgqFybaESDvUCouRM0gZFLVicgMaYuIQ7S8trT1XVNqGorBqZuYVISs1AclomCkqq0NDSjaW9q9HZuwbNHX2obmhDaVU9CkqrkVtciazCMmQWlCIzX8UFMqvdzmbPptVeewWlyC4sR15JFYrKa1FR04i65k50dK9E78pNWD64EfUtXcjILoQtQpzTaTAIEEwWGAXz700W60+JaIAmgU7uSlIHPGXCpwZ8WtCnBD956acc/nylf3L489URNJj5gP5KQfWuB/QFgmrNYWYKgywWi8ViseaZggHCUEOhEgwjSTst1BpFoZUY+oLDQABRDolyUJSvQdRai6gGi5ILnc64PemZuSczcwqQnJYJd1wSohwu2CMdiI6JRWpGLsqqGtDYthydvWvQM7ARfUObsWJoC/pX3Yz+1VsxsPoWDK65BYNrt2Hl2u1YuW47htbdiqH1t2Jo/W0YWn8bVknecDubHTrLXltDE74VQ+tuxcp1t4qvx7XbMLhG9MCabVix6mZ0r9iApvY+lFY1ICU9GxGR0SCDuGbWYDRBMFkgmCz/JVis/0JEG0k20oXU4U4t1VOCnhz21IBPmfiplX2qwZ+y/FOtBFQrAdSzFjDQFDDYpjCh6g4qiUGQxWKxWKwFolBBod71hHrTQl+JoS8w9AWHaoCoTBADhUQJDJWpobJTqVQ6KjWdkQ5ec4io0mqNuDva6f65Mybug2inG/ZIByxWOwSTBQajCUbBDIvVjqjoGMTEJiEuIRUJSelISM5A4hR7RKdMdRKbPctWvuYSUzwTr8eE5AzEJaYiJjYREZFOmMy2CQAkMk5AoMlshWCyXhYEy18TCRtpMuVTm/NXSdplnmrr++TAl09TU3t52qdV8qlM/rTW/6mtAdQLgL5SwFCPhwgEArkUlMVisVis61jBAmGgUBgoGGrBoXJ4vdo6Qy1A9AeJclCUDuQkSFRrSiMlhJk0FQALSDwYLSXxgHURiQez9SR2RGwhcWbaMiJhORGtIKJuIuojo/lus8X2FxZrxJjFGvm+1RYBs8XmPVC2wGg0iQfSBuNUE5s9jz3xWhUmvuCQANAomH8vmKxvC2brr41G01eJ6FYSy0MHiWiV93QFEfWQOG9wKYnzBZtI7CBa5/3/kkNiKWl3+1Qr9dQq95Snfmrr/vTAn6+RELOVAoa7MyjDIIvFYrFY14GChUI9JaRKMJTDobLDXaBgKLcvQNQDiXpmG0pAKKWCWSQeXOaTePBZQmKiUUMiADaTCH9dRNRH4sHtGiLaQESbiegWEoTbiYyfJDLuIKKdoo37yGj6giBYfiSYrYfMZusrgsn6tsls/a1gsvw/o2D+H4PR9Aev/6jhP6hY63o2W699vba0XoO/N5os/yOYLP9PMFk+EEzWy0az5aRgMv/CKJi/T0bT54iMnyIy7vF6N5HxXiL6JBHdRkTbiGgLieWja4hoJZHQTyIkLiXxS5ZGmoTDKhLBsMT7f1lA0xu/ZNLUck+19X5a4KcX/vyVgM40BfSVBPpLA3ktIIvFYrFYrCkKtslMsGmhWmKo1Y1UT1lpIJCoBEUJFv2liAk0WUaaSpPrBrNJPNiU+gWqCQAABiJJREFUA6GUCLYQmZaSeODaT0QriWgdiQe2NxPRNiLhdiLjneIBsHEXkXEvkXE/kfFRIuOnyWj6IhmFr5NReNogmH5iEEw/NxhMvzIIphGDYDpmMJpOGIymFwxG04sGo+klg9H0ssFoPmswml+R+VWvX9Ph173Ws91M96N3m1Dc51Bto2e710PkN0K4ja/t/N2utPQ4X5X5FYPRdFZ8/ZleEl+T5hMGwXTMYDAdMQim/2MQTD83CKa/J6PwPTIK3yAyfonI+Fki458QGQ94ofA+IuMwkfEeEoHwdiLa7v1/uYmI1pKYHPYT0XIi6hT/z2gJiaWl1TQVBvNJGwKlcs9k0l7rJ4c+veAnh79ASkADAUDl+6meQfHcIZTFYrFYLJYuzQYc6gFEvWWlaimiEhT1pol6m9XIQVE+0kJKDeWJobxstIzEMrZaEtvlNxNRG4mpRheJB7T9RDREYvKxnog2EdFWIuFWIuMnvKB4H5Fxn/eg+XEi4+fJaPoKGYU/JaPwbTIK3yWj8H0yCn9NRuGHZBT+lgzC35FB+AkZhH8gg/C/SBD+kQzC/yaD8L8NBtM/GQymny5Q/7Of2xayfxbiff1Mts+fGQymf1FcH4j/mQzCT8kg/JQE4Z+8r6V/JIPwv7yvs78jo/AjMgp/Q0bzX3mh78/ELzNMXyUyfoHI+Gki40HxCw/THiLjTiLj3UT0CRKhb6v39b+eRPAbIjFV7yOxrHoZieWizTQVACtoskxUSgNzvP+PHppM/5Rz/qRh78pRD3LgU4JfoPAXKgD0NxoilLMBGf5YLBaLxWLNGAr1poaBpIe+Skz1QqJWsqgGjv7WKcqTRSlFlK9BVJaYytcbSo1mpOH10nrDChLL3apJhMg6Eg98m4hMrSQeDHeSeHAsrT8cIDF5XE2TULmBxDRlk9ebSSy520Ji0nIzCcLWaRZL8yYtCLdMWHlZaa3bff/ctmkWt588L7+stb2ebXzdrtcitGz3u414frtPE9065VQ6r7zsfx/antzf5GWt7Xzfvl1m6Tm/xeut3tfVJu9rbgOJKfgamroGsJemrgNsI6JWmr4WUGocU+X9fyijyUYx8tJPKfHLpMnUTyr3VBvroAS+OJqsBFCCnnKdXyDQJwc/PfAXzEgITgBZLBaLxWLNugL5FjlQKAxFcqgFiFrlpmqwqAccQ12eqlzHqFy36K8DqlYXVPmap1TSHpmhNj5Da6SG8jbldlqNN5TOUNmvfL6j2m16t5GP+8jQ2F5rmwzFdWq3q23v8bE/tX3OpTNpEpj8badnH5kyZ+nch9pzpNasRf4aViZ58iZPWiWcamWcekDPF/AFC35aDWB8pX961gEGshaQQZDFYrFYLFbIFAgc+gNEvaCoJ0WUQNHfzEMta4GjXogMFiwDsVaSORdWAvBcWlnyG24rgWEurFwHOxfWgqvZcqD3z9fzp/ybqr3O1P4P9IKfP/gLdA1gKKCPAZDFYrFYLNaMNRtw6A8QtcpM9QCjv4RRb+oYKsAM1oGCaTgdagieDTNMzy+gnk37ety+/ka+QE8L+JTQpxf89DaACSUMslgsFovFYs2aZgMQZ1JyOhNwnClMBuNgAXS+eDZB+EYC64UG2XMJ2oHeTz3PuR7Y81XqqTf1m20AZLFYLBaLxZozBVO2FCwo6oXFmYDjbMDlXNgXjM4VBIfLcw3LNzqAzxfrfW59/Z8EA33+4E/P+xyXgbJYLBaLxVpwkh+cBAuHwYCirwOtQOExWM8GdM5XzzXozrXnGnbn2nMNxr4ALhDr+VsHC3yzCX/y91gWi8VisVisBa2ZJIszTRlD5XAB50L1XMPrQvJcg+717mD+Jnpf57MFfSwWi8VisVg3hEIFhuGEyfkEpQvZgRxQM5gzpIcK4EIJevL3hGDhj0GQxWKxWCwWS4fmEhwXmuca9NizB68MxsE9Z8FAni+H4v+UxWKxWCwWixUizTWAsdnh9FxD7UK0nud0Nv9mLBaLxWKxWCzWvNJcQw2bvdDMYrFYLBaLxWKxFqDmGiTYC8ssFovFYrFYLBaLxWKxWCwWi8VisVgsFovFYrFYLBaLxWKxWCwWi8XS1v8H2mVPaZ/HYVk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2060848"/>
            <a:ext cx="2520280" cy="173983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6" y="1484784"/>
            <a:ext cx="1330906" cy="230425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3" y="2564904"/>
            <a:ext cx="2066450" cy="1152128"/>
          </a:xfrm>
          <a:prstGeom prst="rect">
            <a:avLst/>
          </a:prstGeom>
        </p:spPr>
      </p:pic>
      <p:sp>
        <p:nvSpPr>
          <p:cNvPr id="15" name="TextBox 14"/>
          <p:cNvSpPr txBox="1"/>
          <p:nvPr/>
        </p:nvSpPr>
        <p:spPr>
          <a:xfrm>
            <a:off x="227583" y="1124744"/>
            <a:ext cx="1896145" cy="954107"/>
          </a:xfrm>
          <a:prstGeom prst="rect">
            <a:avLst/>
          </a:prstGeom>
          <a:noFill/>
        </p:spPr>
        <p:txBody>
          <a:bodyPr wrap="square" rtlCol="0">
            <a:spAutoFit/>
          </a:bodyPr>
          <a:lstStyle/>
          <a:p>
            <a:r>
              <a:rPr lang="ru-RU" sz="1400" b="1" dirty="0" smtClean="0">
                <a:solidFill>
                  <a:srgbClr val="C00000"/>
                </a:solidFill>
                <a:latin typeface="Calibri" pitchFamily="34" charset="0"/>
                <a:cs typeface="Calibri" pitchFamily="34" charset="0"/>
              </a:rPr>
              <a:t>Шаг 1</a:t>
            </a:r>
            <a:endParaRPr lang="ro-RO" sz="1400" b="1" dirty="0" smtClean="0">
              <a:solidFill>
                <a:srgbClr val="C00000"/>
              </a:solidFill>
              <a:latin typeface="Calibri" pitchFamily="34" charset="0"/>
              <a:cs typeface="Calibri" pitchFamily="34" charset="0"/>
            </a:endParaRPr>
          </a:p>
          <a:p>
            <a:r>
              <a:rPr lang="ru-RU" sz="1400" dirty="0" smtClean="0">
                <a:latin typeface="Calibri" pitchFamily="34" charset="0"/>
                <a:cs typeface="Calibri" pitchFamily="34" charset="0"/>
              </a:rPr>
              <a:t>Выбрать тип операции и близлежащего агента</a:t>
            </a:r>
            <a:endParaRPr lang="ru-RU" sz="1400" dirty="0">
              <a:latin typeface="Calibri" pitchFamily="34" charset="0"/>
              <a:cs typeface="Calibri" pitchFamily="34" charset="0"/>
            </a:endParaRPr>
          </a:p>
        </p:txBody>
      </p:sp>
      <p:sp>
        <p:nvSpPr>
          <p:cNvPr id="23" name="TextBox 22"/>
          <p:cNvSpPr txBox="1"/>
          <p:nvPr/>
        </p:nvSpPr>
        <p:spPr>
          <a:xfrm>
            <a:off x="3923928" y="1106160"/>
            <a:ext cx="2364197" cy="738664"/>
          </a:xfrm>
          <a:prstGeom prst="rect">
            <a:avLst/>
          </a:prstGeom>
          <a:noFill/>
        </p:spPr>
        <p:txBody>
          <a:bodyPr wrap="square" rtlCol="0">
            <a:spAutoFit/>
          </a:bodyPr>
          <a:lstStyle/>
          <a:p>
            <a:r>
              <a:rPr lang="ru-RU" sz="1400" b="1" dirty="0" smtClean="0">
                <a:solidFill>
                  <a:srgbClr val="C00000"/>
                </a:solidFill>
                <a:latin typeface="Calibri" pitchFamily="34" charset="0"/>
                <a:cs typeface="Calibri" pitchFamily="34" charset="0"/>
              </a:rPr>
              <a:t>Шаг 2</a:t>
            </a:r>
            <a:endParaRPr lang="ro-RO" sz="1400" b="1" dirty="0" smtClean="0">
              <a:solidFill>
                <a:srgbClr val="C00000"/>
              </a:solidFill>
              <a:latin typeface="Calibri" pitchFamily="34" charset="0"/>
              <a:cs typeface="Calibri" pitchFamily="34" charset="0"/>
            </a:endParaRPr>
          </a:p>
          <a:p>
            <a:r>
              <a:rPr lang="ru-RU" sz="1400" dirty="0" smtClean="0">
                <a:latin typeface="Calibri" pitchFamily="34" charset="0"/>
                <a:cs typeface="Calibri" pitchFamily="34" charset="0"/>
              </a:rPr>
              <a:t>Ввести данные операции и сгенерировать </a:t>
            </a:r>
            <a:r>
              <a:rPr lang="ro-RO" sz="1400" dirty="0" smtClean="0">
                <a:latin typeface="Calibri" pitchFamily="34" charset="0"/>
                <a:cs typeface="Calibri" pitchFamily="34" charset="0"/>
              </a:rPr>
              <a:t>QR-</a:t>
            </a:r>
            <a:r>
              <a:rPr lang="ru-RU" sz="1400" dirty="0" smtClean="0">
                <a:latin typeface="Calibri" pitchFamily="34" charset="0"/>
                <a:cs typeface="Calibri" pitchFamily="34" charset="0"/>
              </a:rPr>
              <a:t>код</a:t>
            </a:r>
            <a:endParaRPr lang="ru-RU" sz="1400" dirty="0">
              <a:latin typeface="Calibri" pitchFamily="34" charset="0"/>
              <a:cs typeface="Calibri" pitchFamily="34" charset="0"/>
            </a:endParaRPr>
          </a:p>
        </p:txBody>
      </p:sp>
      <p:sp>
        <p:nvSpPr>
          <p:cNvPr id="24" name="TextBox 23"/>
          <p:cNvSpPr txBox="1"/>
          <p:nvPr/>
        </p:nvSpPr>
        <p:spPr>
          <a:xfrm>
            <a:off x="1955775" y="4221088"/>
            <a:ext cx="2400201" cy="954107"/>
          </a:xfrm>
          <a:prstGeom prst="rect">
            <a:avLst/>
          </a:prstGeom>
          <a:noFill/>
        </p:spPr>
        <p:txBody>
          <a:bodyPr wrap="square" rtlCol="0">
            <a:spAutoFit/>
          </a:bodyPr>
          <a:lstStyle/>
          <a:p>
            <a:r>
              <a:rPr lang="ru-RU" sz="1400" b="1" dirty="0" smtClean="0">
                <a:solidFill>
                  <a:srgbClr val="C00000"/>
                </a:solidFill>
                <a:latin typeface="Calibri" pitchFamily="34" charset="0"/>
                <a:cs typeface="Calibri" pitchFamily="34" charset="0"/>
              </a:rPr>
              <a:t>Шаг 3</a:t>
            </a:r>
            <a:endParaRPr lang="ro-RO" sz="1400" b="1" dirty="0" smtClean="0">
              <a:solidFill>
                <a:srgbClr val="C00000"/>
              </a:solidFill>
              <a:latin typeface="Calibri" pitchFamily="34" charset="0"/>
              <a:cs typeface="Calibri" pitchFamily="34" charset="0"/>
            </a:endParaRPr>
          </a:p>
          <a:p>
            <a:r>
              <a:rPr lang="ru-RU" sz="1400" dirty="0" smtClean="0">
                <a:latin typeface="Calibri" pitchFamily="34" charset="0"/>
                <a:cs typeface="Calibri" pitchFamily="34" charset="0"/>
              </a:rPr>
              <a:t>Предоставить кассиру </a:t>
            </a:r>
            <a:r>
              <a:rPr lang="ro-RO" sz="1400" dirty="0" smtClean="0">
                <a:latin typeface="Calibri" pitchFamily="34" charset="0"/>
                <a:cs typeface="Calibri" pitchFamily="34" charset="0"/>
              </a:rPr>
              <a:t>QR-</a:t>
            </a:r>
            <a:r>
              <a:rPr lang="ru-RU" sz="1400" dirty="0" smtClean="0">
                <a:latin typeface="Calibri" pitchFamily="34" charset="0"/>
                <a:cs typeface="Calibri" pitchFamily="34" charset="0"/>
              </a:rPr>
              <a:t>код для сканирования и приема</a:t>
            </a:r>
            <a:r>
              <a:rPr lang="en-US" sz="1400" dirty="0" smtClean="0">
                <a:latin typeface="Calibri" pitchFamily="34" charset="0"/>
                <a:cs typeface="Calibri" pitchFamily="34" charset="0"/>
              </a:rPr>
              <a:t>/</a:t>
            </a:r>
            <a:r>
              <a:rPr lang="ru-RU" sz="1400" dirty="0" smtClean="0">
                <a:latin typeface="Calibri" pitchFamily="34" charset="0"/>
                <a:cs typeface="Calibri" pitchFamily="34" charset="0"/>
              </a:rPr>
              <a:t>выдачи наличности</a:t>
            </a:r>
            <a:endParaRPr lang="ru-RU" sz="1400" dirty="0">
              <a:latin typeface="Calibri" pitchFamily="34" charset="0"/>
              <a:cs typeface="Calibri" pitchFamily="34" charset="0"/>
            </a:endParaRPr>
          </a:p>
        </p:txBody>
      </p:sp>
    </p:spTree>
    <p:extLst>
      <p:ext uri="{BB962C8B-B14F-4D97-AF65-F5344CB8AC3E}">
        <p14:creationId xmlns:p14="http://schemas.microsoft.com/office/powerpoint/2010/main" val="27000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Factura mobile</a:t>
            </a:r>
            <a:endParaRPr lang="ru-RU" dirty="0"/>
          </a:p>
        </p:txBody>
      </p:sp>
      <p:sp>
        <p:nvSpPr>
          <p:cNvPr id="4" name="Date Placeholder 3"/>
          <p:cNvSpPr>
            <a:spLocks noGrp="1"/>
          </p:cNvSpPr>
          <p:nvPr>
            <p:ph type="dt" sz="half" idx="10"/>
          </p:nvPr>
        </p:nvSpPr>
        <p:spPr/>
        <p:txBody>
          <a:bodyPr/>
          <a:lstStyle/>
          <a:p>
            <a:fld id="{9B413269-9CFF-4753-B498-A95B6387F936}" type="datetime1">
              <a:rPr lang="ru-RU" smtClean="0"/>
              <a:t>18.05.2015</a:t>
            </a:fld>
            <a:endParaRPr lang="ru-RU"/>
          </a:p>
        </p:txBody>
      </p:sp>
      <p:sp>
        <p:nvSpPr>
          <p:cNvPr id="5" name="Slide Number Placeholder 4"/>
          <p:cNvSpPr>
            <a:spLocks noGrp="1"/>
          </p:cNvSpPr>
          <p:nvPr>
            <p:ph type="sldNum" sz="quarter" idx="12"/>
          </p:nvPr>
        </p:nvSpPr>
        <p:spPr/>
        <p:txBody>
          <a:bodyPr/>
          <a:lstStyle/>
          <a:p>
            <a:fld id="{B2C3B20A-4305-4AEA-BEBD-354650E367CB}" type="slidenum">
              <a:rPr lang="ru-RU" smtClean="0"/>
              <a:t>13</a:t>
            </a:fld>
            <a:endParaRPr lang="ru-RU"/>
          </a:p>
        </p:txBody>
      </p:sp>
      <p:sp>
        <p:nvSpPr>
          <p:cNvPr id="6" name="Footer Placeholder 5"/>
          <p:cNvSpPr>
            <a:spLocks noGrp="1"/>
          </p:cNvSpPr>
          <p:nvPr>
            <p:ph type="ftr" sz="quarter" idx="11"/>
          </p:nvPr>
        </p:nvSpPr>
        <p:spPr/>
        <p:txBody>
          <a:bodyPr/>
          <a:lstStyle/>
          <a:p>
            <a:r>
              <a:rPr lang="en-US" smtClean="0">
                <a:solidFill>
                  <a:srgbClr val="FF0000"/>
                </a:solidFill>
              </a:rPr>
              <a:t>Q</a:t>
            </a:r>
            <a:r>
              <a:rPr lang="en-US" smtClean="0"/>
              <a:t>Systems</a:t>
            </a:r>
            <a:endParaRPr lang="ru-RU" dirty="0"/>
          </a:p>
        </p:txBody>
      </p:sp>
      <p:sp>
        <p:nvSpPr>
          <p:cNvPr id="7" name="Slide Number Placeholder 4"/>
          <p:cNvSpPr txBox="1">
            <a:spLocks/>
          </p:cNvSpPr>
          <p:nvPr/>
        </p:nvSpPr>
        <p:spPr>
          <a:xfrm>
            <a:off x="3852522" y="2746436"/>
            <a:ext cx="2471501" cy="428474"/>
          </a:xfrm>
          <a:prstGeom prst="rect">
            <a:avLst/>
          </a:prstGeom>
        </p:spPr>
        <p:txBody>
          <a:bodyPr vert="horz" lIns="27432" tIns="45720" rIns="45720" bIns="45720" rtlCol="0" anchor="ctr"/>
          <a:lstStyle>
            <a:defPPr>
              <a:defRPr lang="ru-RU"/>
            </a:defPPr>
            <a:lvl1pPr marL="0" algn="r"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634C7C-6B32-41AC-B5A2-F40BB0F181B2}" type="slidenum">
              <a:rPr lang="en-US" smtClean="0">
                <a:latin typeface="Calibri" pitchFamily="34" charset="0"/>
                <a:cs typeface="Calibri" pitchFamily="34" charset="0"/>
              </a:rPr>
              <a:pPr/>
              <a:t>13</a:t>
            </a:fld>
            <a:endParaRPr lang="en-US" dirty="0">
              <a:latin typeface="Calibri" pitchFamily="34" charset="0"/>
              <a:cs typeface="Calibri" pitchFamily="34" charset="0"/>
            </a:endParaRPr>
          </a:p>
        </p:txBody>
      </p:sp>
      <p:graphicFrame>
        <p:nvGraphicFramePr>
          <p:cNvPr id="8" name="Diagram 7"/>
          <p:cNvGraphicFramePr/>
          <p:nvPr>
            <p:extLst>
              <p:ext uri="{D42A27DB-BD31-4B8C-83A1-F6EECF244321}">
                <p14:modId xmlns:p14="http://schemas.microsoft.com/office/powerpoint/2010/main" val="1041845676"/>
              </p:ext>
            </p:extLst>
          </p:nvPr>
        </p:nvGraphicFramePr>
        <p:xfrm>
          <a:off x="444343" y="2107717"/>
          <a:ext cx="872295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2201971" y="1015626"/>
            <a:ext cx="1620000" cy="3132000"/>
            <a:chOff x="2492154" y="1772816"/>
            <a:chExt cx="1431774" cy="2670181"/>
          </a:xfrm>
        </p:grpSpPr>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2154" y="1772816"/>
              <a:ext cx="1431774" cy="267018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4165" y="2245868"/>
              <a:ext cx="1278417" cy="1725076"/>
            </a:xfrm>
            <a:prstGeom prst="rect">
              <a:avLst/>
            </a:prstGeom>
          </p:spPr>
        </p:pic>
      </p:grpSp>
      <p:grpSp>
        <p:nvGrpSpPr>
          <p:cNvPr id="12" name="Group 11"/>
          <p:cNvGrpSpPr/>
          <p:nvPr/>
        </p:nvGrpSpPr>
        <p:grpSpPr>
          <a:xfrm>
            <a:off x="539327" y="1015626"/>
            <a:ext cx="1620985" cy="3133454"/>
            <a:chOff x="2662569" y="1628800"/>
            <a:chExt cx="1971428" cy="3807321"/>
          </a:xfrm>
        </p:grpSpPr>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2569" y="1628800"/>
              <a:ext cx="1971428" cy="3807321"/>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71800" y="2276872"/>
              <a:ext cx="1769207" cy="2545799"/>
            </a:xfrm>
            <a:prstGeom prst="rect">
              <a:avLst/>
            </a:prstGeom>
          </p:spPr>
        </p:pic>
      </p:grpSp>
      <p:grpSp>
        <p:nvGrpSpPr>
          <p:cNvPr id="15" name="Group 14"/>
          <p:cNvGrpSpPr/>
          <p:nvPr/>
        </p:nvGrpSpPr>
        <p:grpSpPr>
          <a:xfrm>
            <a:off x="3864575" y="1015626"/>
            <a:ext cx="1620000" cy="3133454"/>
            <a:chOff x="6749035" y="2108932"/>
            <a:chExt cx="1990478" cy="3807321"/>
          </a:xfrm>
        </p:grpSpPr>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9035" y="2108932"/>
              <a:ext cx="1990478" cy="3807321"/>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72163" y="2815559"/>
              <a:ext cx="1774296" cy="2510164"/>
            </a:xfrm>
            <a:prstGeom prst="rect">
              <a:avLst/>
            </a:prstGeom>
          </p:spPr>
        </p:pic>
      </p:grpSp>
      <p:grpSp>
        <p:nvGrpSpPr>
          <p:cNvPr id="18" name="Group 17"/>
          <p:cNvGrpSpPr/>
          <p:nvPr/>
        </p:nvGrpSpPr>
        <p:grpSpPr>
          <a:xfrm>
            <a:off x="5518451" y="980728"/>
            <a:ext cx="1620000" cy="3133454"/>
            <a:chOff x="6859743" y="2132856"/>
            <a:chExt cx="1990478" cy="3807321"/>
          </a:xfrm>
        </p:grpSpPr>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9743" y="2132856"/>
              <a:ext cx="1990478" cy="3807321"/>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76011" y="2780928"/>
              <a:ext cx="1757941" cy="2636912"/>
            </a:xfrm>
            <a:prstGeom prst="rect">
              <a:avLst/>
            </a:prstGeom>
          </p:spPr>
        </p:pic>
      </p:grpSp>
      <p:grpSp>
        <p:nvGrpSpPr>
          <p:cNvPr id="21" name="Group 20"/>
          <p:cNvGrpSpPr/>
          <p:nvPr/>
        </p:nvGrpSpPr>
        <p:grpSpPr>
          <a:xfrm>
            <a:off x="7174635" y="980728"/>
            <a:ext cx="1620000" cy="3132000"/>
            <a:chOff x="5768121" y="2678927"/>
            <a:chExt cx="1446228" cy="2766298"/>
          </a:xfrm>
        </p:grpSpPr>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8121" y="2678927"/>
              <a:ext cx="1446228" cy="2766298"/>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58913" y="3142517"/>
              <a:ext cx="1288200" cy="1900130"/>
            </a:xfrm>
            <a:prstGeom prst="rect">
              <a:avLst/>
            </a:prstGeom>
          </p:spPr>
        </p:pic>
      </p:grpSp>
    </p:spTree>
    <p:extLst>
      <p:ext uri="{BB962C8B-B14F-4D97-AF65-F5344CB8AC3E}">
        <p14:creationId xmlns:p14="http://schemas.microsoft.com/office/powerpoint/2010/main" val="1755890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Инфраструктура </a:t>
            </a:r>
            <a:endParaRPr lang="ru-RU" dirty="0"/>
          </a:p>
        </p:txBody>
      </p:sp>
      <p:sp>
        <p:nvSpPr>
          <p:cNvPr id="4" name="Date Placeholder 3"/>
          <p:cNvSpPr>
            <a:spLocks noGrp="1"/>
          </p:cNvSpPr>
          <p:nvPr>
            <p:ph type="dt" sz="half" idx="10"/>
          </p:nvPr>
        </p:nvSpPr>
        <p:spPr/>
        <p:txBody>
          <a:bodyPr/>
          <a:lstStyle/>
          <a:p>
            <a:fld id="{9B413269-9CFF-4753-B498-A95B6387F936}" type="datetime1">
              <a:rPr lang="ru-RU" smtClean="0"/>
              <a:t>18.05.2015</a:t>
            </a:fld>
            <a:endParaRPr lang="ru-RU"/>
          </a:p>
        </p:txBody>
      </p:sp>
      <p:sp>
        <p:nvSpPr>
          <p:cNvPr id="5" name="Slide Number Placeholder 4"/>
          <p:cNvSpPr>
            <a:spLocks noGrp="1"/>
          </p:cNvSpPr>
          <p:nvPr>
            <p:ph type="sldNum" sz="quarter" idx="12"/>
          </p:nvPr>
        </p:nvSpPr>
        <p:spPr/>
        <p:txBody>
          <a:bodyPr/>
          <a:lstStyle/>
          <a:p>
            <a:fld id="{B2C3B20A-4305-4AEA-BEBD-354650E367CB}" type="slidenum">
              <a:rPr lang="ru-RU" smtClean="0"/>
              <a:t>14</a:t>
            </a:fld>
            <a:endParaRPr lang="ru-RU"/>
          </a:p>
        </p:txBody>
      </p:sp>
      <p:sp>
        <p:nvSpPr>
          <p:cNvPr id="6" name="Footer Placeholder 5"/>
          <p:cNvSpPr>
            <a:spLocks noGrp="1"/>
          </p:cNvSpPr>
          <p:nvPr>
            <p:ph type="ftr" sz="quarter" idx="11"/>
          </p:nvPr>
        </p:nvSpPr>
        <p:spPr/>
        <p:txBody>
          <a:bodyPr/>
          <a:lstStyle/>
          <a:p>
            <a:r>
              <a:rPr lang="en-US" dirty="0" smtClean="0">
                <a:solidFill>
                  <a:srgbClr val="FF0000"/>
                </a:solidFill>
              </a:rPr>
              <a:t>Q</a:t>
            </a:r>
            <a:r>
              <a:rPr lang="en-US" dirty="0" smtClean="0"/>
              <a:t>Systems</a:t>
            </a:r>
            <a:endParaRPr lang="ru-RU"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956397"/>
            <a:ext cx="4896544" cy="5064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271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Что дальше…</a:t>
            </a:r>
            <a:endParaRPr lang="ru-RU" dirty="0"/>
          </a:p>
        </p:txBody>
      </p:sp>
      <p:sp>
        <p:nvSpPr>
          <p:cNvPr id="4" name="Date Placeholder 3"/>
          <p:cNvSpPr>
            <a:spLocks noGrp="1"/>
          </p:cNvSpPr>
          <p:nvPr>
            <p:ph type="dt" sz="half" idx="10"/>
          </p:nvPr>
        </p:nvSpPr>
        <p:spPr/>
        <p:txBody>
          <a:bodyPr/>
          <a:lstStyle/>
          <a:p>
            <a:fld id="{9B413269-9CFF-4753-B498-A95B6387F936}" type="datetime1">
              <a:rPr lang="ru-RU" smtClean="0"/>
              <a:t>18.05.2015</a:t>
            </a:fld>
            <a:endParaRPr lang="ru-RU"/>
          </a:p>
        </p:txBody>
      </p:sp>
      <p:sp>
        <p:nvSpPr>
          <p:cNvPr id="5" name="Slide Number Placeholder 4"/>
          <p:cNvSpPr>
            <a:spLocks noGrp="1"/>
          </p:cNvSpPr>
          <p:nvPr>
            <p:ph type="sldNum" sz="quarter" idx="12"/>
          </p:nvPr>
        </p:nvSpPr>
        <p:spPr/>
        <p:txBody>
          <a:bodyPr/>
          <a:lstStyle/>
          <a:p>
            <a:fld id="{B2C3B20A-4305-4AEA-BEBD-354650E367CB}" type="slidenum">
              <a:rPr lang="ru-RU" smtClean="0"/>
              <a:t>15</a:t>
            </a:fld>
            <a:endParaRPr lang="ru-RU"/>
          </a:p>
        </p:txBody>
      </p:sp>
      <p:sp>
        <p:nvSpPr>
          <p:cNvPr id="6" name="Footer Placeholder 5"/>
          <p:cNvSpPr>
            <a:spLocks noGrp="1"/>
          </p:cNvSpPr>
          <p:nvPr>
            <p:ph type="ftr" sz="quarter" idx="11"/>
          </p:nvPr>
        </p:nvSpPr>
        <p:spPr/>
        <p:txBody>
          <a:bodyPr/>
          <a:lstStyle/>
          <a:p>
            <a:r>
              <a:rPr lang="en-US" smtClean="0">
                <a:solidFill>
                  <a:srgbClr val="FF0000"/>
                </a:solidFill>
              </a:rPr>
              <a:t>Q</a:t>
            </a:r>
            <a:r>
              <a:rPr lang="en-US" smtClean="0"/>
              <a:t>Systems</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943" y="2204864"/>
            <a:ext cx="1662017" cy="162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65" y="1700808"/>
            <a:ext cx="1512168" cy="2623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1979712" y="2559261"/>
            <a:ext cx="576064" cy="36568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Right Arrow 11"/>
          <p:cNvSpPr/>
          <p:nvPr/>
        </p:nvSpPr>
        <p:spPr>
          <a:xfrm>
            <a:off x="1979712" y="2991309"/>
            <a:ext cx="576064" cy="36568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Right Arrow 12"/>
          <p:cNvSpPr/>
          <p:nvPr/>
        </p:nvSpPr>
        <p:spPr>
          <a:xfrm>
            <a:off x="1979712" y="3423357"/>
            <a:ext cx="576064" cy="36568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79512" y="1052736"/>
            <a:ext cx="3600400" cy="430887"/>
          </a:xfrm>
          <a:prstGeom prst="rect">
            <a:avLst/>
          </a:prstGeom>
          <a:noFill/>
        </p:spPr>
        <p:txBody>
          <a:bodyPr wrap="square" rtlCol="0">
            <a:spAutoFit/>
          </a:bodyPr>
          <a:lstStyle/>
          <a:p>
            <a:r>
              <a:rPr lang="ru-RU" sz="2200" dirty="0" smtClean="0">
                <a:solidFill>
                  <a:schemeClr val="tx2"/>
                </a:solidFill>
                <a:latin typeface="Calibri" pitchFamily="34" charset="0"/>
                <a:cs typeface="Calibri" pitchFamily="34" charset="0"/>
              </a:rPr>
              <a:t>Криптовалютные кошельки</a:t>
            </a:r>
            <a:endParaRPr lang="ru-RU" sz="2200" dirty="0">
              <a:solidFill>
                <a:schemeClr val="tx2"/>
              </a:solidFill>
              <a:latin typeface="Calibri" pitchFamily="34" charset="0"/>
              <a:cs typeface="Calibri" pitchFamily="34" charset="0"/>
            </a:endParaRPr>
          </a:p>
        </p:txBody>
      </p:sp>
      <p:graphicFrame>
        <p:nvGraphicFramePr>
          <p:cNvPr id="10" name="Diagram 9"/>
          <p:cNvGraphicFramePr/>
          <p:nvPr>
            <p:extLst>
              <p:ext uri="{D42A27DB-BD31-4B8C-83A1-F6EECF244321}">
                <p14:modId xmlns:p14="http://schemas.microsoft.com/office/powerpoint/2010/main" val="861776073"/>
              </p:ext>
            </p:extLst>
          </p:nvPr>
        </p:nvGraphicFramePr>
        <p:xfrm>
          <a:off x="4352738" y="1412776"/>
          <a:ext cx="4474840" cy="33855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p:cNvSpPr txBox="1"/>
          <p:nvPr/>
        </p:nvSpPr>
        <p:spPr>
          <a:xfrm>
            <a:off x="179512" y="5019767"/>
            <a:ext cx="3600400" cy="430887"/>
          </a:xfrm>
          <a:prstGeom prst="rect">
            <a:avLst/>
          </a:prstGeom>
          <a:noFill/>
        </p:spPr>
        <p:txBody>
          <a:bodyPr wrap="square" rtlCol="0">
            <a:spAutoFit/>
          </a:bodyPr>
          <a:lstStyle/>
          <a:p>
            <a:r>
              <a:rPr lang="ru-RU" sz="2200" dirty="0" smtClean="0">
                <a:solidFill>
                  <a:schemeClr val="tx2"/>
                </a:solidFill>
                <a:latin typeface="Calibri" pitchFamily="34" charset="0"/>
                <a:cs typeface="Calibri" pitchFamily="34" charset="0"/>
              </a:rPr>
              <a:t>Кредитование Р2Р</a:t>
            </a:r>
            <a:endParaRPr lang="ru-RU" sz="2200" dirty="0">
              <a:solidFill>
                <a:schemeClr val="tx2"/>
              </a:solidFill>
              <a:latin typeface="Calibri" pitchFamily="34" charset="0"/>
              <a:cs typeface="Calibri" pitchFamily="34" charset="0"/>
            </a:endParaRPr>
          </a:p>
        </p:txBody>
      </p:sp>
      <p:sp>
        <p:nvSpPr>
          <p:cNvPr id="15" name="TextBox 14"/>
          <p:cNvSpPr txBox="1"/>
          <p:nvPr/>
        </p:nvSpPr>
        <p:spPr>
          <a:xfrm>
            <a:off x="179512" y="5446385"/>
            <a:ext cx="7128792" cy="430887"/>
          </a:xfrm>
          <a:prstGeom prst="rect">
            <a:avLst/>
          </a:prstGeom>
          <a:noFill/>
        </p:spPr>
        <p:txBody>
          <a:bodyPr wrap="square" rtlCol="0">
            <a:spAutoFit/>
          </a:bodyPr>
          <a:lstStyle/>
          <a:p>
            <a:r>
              <a:rPr lang="ru-RU" sz="2200" dirty="0" smtClean="0">
                <a:solidFill>
                  <a:schemeClr val="tx2"/>
                </a:solidFill>
                <a:latin typeface="Calibri" pitchFamily="34" charset="0"/>
                <a:cs typeface="Calibri" pitchFamily="34" charset="0"/>
              </a:rPr>
              <a:t>Системы предоплаченных скидок и «</a:t>
            </a:r>
            <a:r>
              <a:rPr lang="ru-RU" sz="2200" dirty="0" err="1" smtClean="0">
                <a:solidFill>
                  <a:schemeClr val="tx2"/>
                </a:solidFill>
                <a:latin typeface="Calibri" pitchFamily="34" charset="0"/>
                <a:cs typeface="Calibri" pitchFamily="34" charset="0"/>
              </a:rPr>
              <a:t>ваучерных</a:t>
            </a:r>
            <a:r>
              <a:rPr lang="ru-RU" sz="2200" dirty="0" smtClean="0">
                <a:solidFill>
                  <a:schemeClr val="tx2"/>
                </a:solidFill>
                <a:latin typeface="Calibri" pitchFamily="34" charset="0"/>
                <a:cs typeface="Calibri" pitchFamily="34" charset="0"/>
              </a:rPr>
              <a:t>» покупок</a:t>
            </a:r>
            <a:endParaRPr lang="ru-RU" sz="22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1187098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effectLst>
                  <a:outerShdw blurRad="38100" dist="38100" dir="2700000" algn="tl">
                    <a:srgbClr val="000000">
                      <a:alpha val="43137"/>
                    </a:srgbClr>
                  </a:outerShdw>
                </a:effectLst>
              </a:rPr>
              <a:t>Вопросы</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2"/>
          </p:nvPr>
        </p:nvSpPr>
        <p:spPr/>
        <p:txBody>
          <a:bodyPr/>
          <a:lstStyle/>
          <a:p>
            <a:fld id="{B2C3B20A-4305-4AEA-BEBD-354650E367CB}" type="slidenum">
              <a:rPr lang="ru-RU" smtClean="0"/>
              <a:t>16</a:t>
            </a:fld>
            <a:endParaRPr lang="ru-RU"/>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268760"/>
            <a:ext cx="1920613" cy="3097763"/>
          </a:xfrm>
          <a:prstGeom prst="rect">
            <a:avLst/>
          </a:prstGeom>
        </p:spPr>
      </p:pic>
      <p:sp>
        <p:nvSpPr>
          <p:cNvPr id="17" name="Title 3"/>
          <p:cNvSpPr txBox="1">
            <a:spLocks/>
          </p:cNvSpPr>
          <p:nvPr/>
        </p:nvSpPr>
        <p:spPr>
          <a:xfrm>
            <a:off x="3274727" y="5301208"/>
            <a:ext cx="2520280" cy="1008112"/>
          </a:xfrm>
          <a:prstGeom prst="rect">
            <a:avLst/>
          </a:prstGeom>
        </p:spPr>
        <p:txBody>
          <a:bodyPr vert="horz" lIns="91440" tIns="45720" rIns="91440" bIns="45720" rtlCol="0" anchor="b">
            <a:normAutofit fontScale="85000" lnSpcReduction="20000"/>
          </a:bodyPr>
          <a:lstStyle>
            <a:lvl1pPr algn="l" defTabSz="914400" rtl="0" eaLnBrk="1" latinLnBrk="0" hangingPunct="1">
              <a:lnSpc>
                <a:spcPts val="5800"/>
              </a:lnSpc>
              <a:spcBef>
                <a:spcPct val="0"/>
              </a:spcBef>
              <a:buNone/>
              <a:defRPr sz="28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ctr">
              <a:lnSpc>
                <a:spcPct val="120000"/>
              </a:lnSpc>
              <a:defRPr/>
            </a:pPr>
            <a:r>
              <a:rPr lang="en-US" dirty="0" err="1" smtClean="0">
                <a:solidFill>
                  <a:srgbClr val="FF0000"/>
                </a:solidFill>
                <a:latin typeface="+mj-lt"/>
                <a:ea typeface="Tahoma" pitchFamily="34" charset="0"/>
                <a:cs typeface="Calibri" pitchFamily="34" charset="0"/>
              </a:rPr>
              <a:t>Q</a:t>
            </a:r>
            <a:r>
              <a:rPr lang="en-US" dirty="0" err="1" smtClean="0">
                <a:solidFill>
                  <a:schemeClr val="tx1"/>
                </a:solidFill>
                <a:latin typeface="+mj-lt"/>
                <a:ea typeface="Tahoma" pitchFamily="34" charset="0"/>
                <a:cs typeface="Calibri" pitchFamily="34" charset="0"/>
              </a:rPr>
              <a:t>Systems</a:t>
            </a:r>
            <a:endParaRPr lang="en-US" dirty="0" smtClean="0">
              <a:solidFill>
                <a:schemeClr val="tx1"/>
              </a:solidFill>
              <a:latin typeface="+mj-lt"/>
              <a:ea typeface="Tahoma" pitchFamily="34" charset="0"/>
              <a:cs typeface="Calibri" pitchFamily="34" charset="0"/>
            </a:endParaRPr>
          </a:p>
          <a:p>
            <a:pPr algn="ctr">
              <a:lnSpc>
                <a:spcPct val="120000"/>
              </a:lnSpc>
              <a:defRPr/>
            </a:pPr>
            <a:r>
              <a:rPr lang="en-US" sz="2000" dirty="0" smtClean="0">
                <a:solidFill>
                  <a:schemeClr val="bg1">
                    <a:lumMod val="50000"/>
                  </a:schemeClr>
                </a:solidFill>
                <a:latin typeface="+mj-lt"/>
                <a:ea typeface="Tahoma" pitchFamily="34" charset="0"/>
                <a:cs typeface="Calibri" pitchFamily="34" charset="0"/>
              </a:rPr>
              <a:t>+</a:t>
            </a:r>
            <a:r>
              <a:rPr lang="en-US" sz="2000" dirty="0">
                <a:solidFill>
                  <a:schemeClr val="bg1">
                    <a:lumMod val="50000"/>
                  </a:schemeClr>
                </a:solidFill>
                <a:latin typeface="+mj-lt"/>
                <a:ea typeface="Tahoma" pitchFamily="34" charset="0"/>
                <a:cs typeface="Calibri" pitchFamily="34" charset="0"/>
              </a:rPr>
              <a:t>373 (22) 838 425</a:t>
            </a:r>
            <a:r>
              <a:rPr lang="en-US" dirty="0" smtClean="0">
                <a:solidFill>
                  <a:schemeClr val="bg1">
                    <a:lumMod val="50000"/>
                  </a:schemeClr>
                </a:solidFill>
                <a:latin typeface="+mj-lt"/>
                <a:ea typeface="Tahoma" pitchFamily="34" charset="0"/>
                <a:cs typeface="Calibri" pitchFamily="34" charset="0"/>
              </a:rPr>
              <a:t/>
            </a:r>
            <a:br>
              <a:rPr lang="en-US" dirty="0" smtClean="0">
                <a:solidFill>
                  <a:schemeClr val="bg1">
                    <a:lumMod val="50000"/>
                  </a:schemeClr>
                </a:solidFill>
                <a:latin typeface="+mj-lt"/>
                <a:ea typeface="Tahoma" pitchFamily="34" charset="0"/>
                <a:cs typeface="Calibri" pitchFamily="34" charset="0"/>
              </a:rPr>
            </a:br>
            <a:r>
              <a:rPr lang="en-US" sz="2000" dirty="0" smtClean="0">
                <a:solidFill>
                  <a:schemeClr val="bg1">
                    <a:lumMod val="50000"/>
                  </a:schemeClr>
                </a:solidFill>
                <a:latin typeface="+mj-lt"/>
                <a:ea typeface="Tahoma" pitchFamily="34" charset="0"/>
                <a:cs typeface="Calibri" pitchFamily="34" charset="0"/>
                <a:hlinkClick r:id="rId3"/>
              </a:rPr>
              <a:t>office@qsystems.md</a:t>
            </a:r>
            <a:endParaRPr lang="en-GB" sz="2000" dirty="0">
              <a:solidFill>
                <a:schemeClr val="bg1">
                  <a:lumMod val="50000"/>
                </a:schemeClr>
              </a:solidFill>
              <a:latin typeface="+mj-lt"/>
              <a:ea typeface="Tahoma" pitchFamily="34" charset="0"/>
              <a:cs typeface="Calibri" pitchFamily="34" charset="0"/>
            </a:endParaRPr>
          </a:p>
        </p:txBody>
      </p:sp>
      <p:sp>
        <p:nvSpPr>
          <p:cNvPr id="3" name="Date Placeholder 2"/>
          <p:cNvSpPr>
            <a:spLocks noGrp="1"/>
          </p:cNvSpPr>
          <p:nvPr>
            <p:ph type="dt" sz="half" idx="10"/>
          </p:nvPr>
        </p:nvSpPr>
        <p:spPr/>
        <p:txBody>
          <a:bodyPr/>
          <a:lstStyle/>
          <a:p>
            <a:fld id="{AE3AB3E6-E38E-4A12-9419-0C5BE5C815F0}" type="datetime1">
              <a:rPr lang="ru-RU" smtClean="0"/>
              <a:t>18.05.2015</a:t>
            </a:fld>
            <a:endParaRPr lang="ru-RU"/>
          </a:p>
        </p:txBody>
      </p:sp>
      <p:sp>
        <p:nvSpPr>
          <p:cNvPr id="12" name="Title 3"/>
          <p:cNvSpPr txBox="1">
            <a:spLocks/>
          </p:cNvSpPr>
          <p:nvPr/>
        </p:nvSpPr>
        <p:spPr>
          <a:xfrm>
            <a:off x="2843808" y="2022105"/>
            <a:ext cx="3600400" cy="830831"/>
          </a:xfrm>
          <a:prstGeom prst="rect">
            <a:avLst/>
          </a:prstGeom>
        </p:spPr>
        <p:txBody>
          <a:bodyPr vert="horz" lIns="91440" tIns="45720" rIns="91440" bIns="45720" rtlCol="0" anchor="t">
            <a:normAutofit/>
          </a:bodyPr>
          <a:lstStyle>
            <a:lvl1pPr algn="l" defTabSz="914400" rtl="0" eaLnBrk="1" latinLnBrk="0" hangingPunct="1">
              <a:lnSpc>
                <a:spcPts val="5800"/>
              </a:lnSpc>
              <a:spcBef>
                <a:spcPct val="0"/>
              </a:spcBef>
              <a:buNone/>
              <a:defRPr sz="28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ctr">
              <a:lnSpc>
                <a:spcPct val="120000"/>
              </a:lnSpc>
              <a:defRPr/>
            </a:pPr>
            <a:r>
              <a:rPr lang="ru-RU" dirty="0" smtClean="0">
                <a:solidFill>
                  <a:schemeClr val="tx1"/>
                </a:solidFill>
                <a:latin typeface="Calibri" pitchFamily="34" charset="0"/>
                <a:ea typeface="Tahoma" pitchFamily="34" charset="0"/>
                <a:cs typeface="Calibri" pitchFamily="34" charset="0"/>
              </a:rPr>
              <a:t>СПАСИБО!</a:t>
            </a:r>
          </a:p>
          <a:p>
            <a:pPr algn="ctr">
              <a:lnSpc>
                <a:spcPct val="120000"/>
              </a:lnSpc>
              <a:defRPr/>
            </a:pPr>
            <a:endParaRPr lang="ru-RU" dirty="0" smtClean="0">
              <a:solidFill>
                <a:schemeClr val="tx1"/>
              </a:solidFill>
              <a:latin typeface="+mj-lt"/>
            </a:endParaRPr>
          </a:p>
        </p:txBody>
      </p:sp>
      <p:sp>
        <p:nvSpPr>
          <p:cNvPr id="10" name="Footer Placeholder 5"/>
          <p:cNvSpPr>
            <a:spLocks noGrp="1"/>
          </p:cNvSpPr>
          <p:nvPr>
            <p:ph type="ftr" sz="quarter" idx="11"/>
          </p:nvPr>
        </p:nvSpPr>
        <p:spPr>
          <a:xfrm>
            <a:off x="659165" y="6356350"/>
            <a:ext cx="2847975" cy="365125"/>
          </a:xfrm>
        </p:spPr>
        <p:txBody>
          <a:bodyPr/>
          <a:lstStyle/>
          <a:p>
            <a:r>
              <a:rPr lang="en-US" dirty="0" smtClean="0">
                <a:solidFill>
                  <a:srgbClr val="FF0000"/>
                </a:solidFill>
              </a:rPr>
              <a:t>Q</a:t>
            </a:r>
            <a:r>
              <a:rPr lang="en-US" dirty="0" smtClean="0"/>
              <a:t>Systems</a:t>
            </a:r>
            <a:endParaRPr lang="ru-RU" dirty="0"/>
          </a:p>
        </p:txBody>
      </p:sp>
    </p:spTree>
    <p:extLst>
      <p:ext uri="{BB962C8B-B14F-4D97-AF65-F5344CB8AC3E}">
        <p14:creationId xmlns:p14="http://schemas.microsoft.com/office/powerpoint/2010/main" val="1846503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 компании</a:t>
            </a:r>
            <a:endParaRPr lang="ru-RU" dirty="0"/>
          </a:p>
        </p:txBody>
      </p:sp>
      <p:sp>
        <p:nvSpPr>
          <p:cNvPr id="4" name="Date Placeholder 3"/>
          <p:cNvSpPr>
            <a:spLocks noGrp="1"/>
          </p:cNvSpPr>
          <p:nvPr>
            <p:ph type="dt" sz="half" idx="10"/>
          </p:nvPr>
        </p:nvSpPr>
        <p:spPr/>
        <p:txBody>
          <a:bodyPr/>
          <a:lstStyle/>
          <a:p>
            <a:fld id="{9B413269-9CFF-4753-B498-A95B6387F936}" type="datetime1">
              <a:rPr lang="ru-RU" smtClean="0"/>
              <a:t>18.05.2015</a:t>
            </a:fld>
            <a:endParaRPr lang="ru-RU" dirty="0"/>
          </a:p>
        </p:txBody>
      </p:sp>
      <p:sp>
        <p:nvSpPr>
          <p:cNvPr id="5" name="Slide Number Placeholder 4"/>
          <p:cNvSpPr>
            <a:spLocks noGrp="1"/>
          </p:cNvSpPr>
          <p:nvPr>
            <p:ph type="sldNum" sz="quarter" idx="12"/>
          </p:nvPr>
        </p:nvSpPr>
        <p:spPr/>
        <p:txBody>
          <a:bodyPr/>
          <a:lstStyle/>
          <a:p>
            <a:fld id="{B2C3B20A-4305-4AEA-BEBD-354650E367CB}" type="slidenum">
              <a:rPr lang="ru-RU" smtClean="0"/>
              <a:t>2</a:t>
            </a:fld>
            <a:endParaRPr lang="ru-RU" dirty="0"/>
          </a:p>
        </p:txBody>
      </p:sp>
      <p:sp>
        <p:nvSpPr>
          <p:cNvPr id="6" name="Footer Placeholder 5"/>
          <p:cNvSpPr>
            <a:spLocks noGrp="1"/>
          </p:cNvSpPr>
          <p:nvPr>
            <p:ph type="ftr" sz="quarter" idx="11"/>
          </p:nvPr>
        </p:nvSpPr>
        <p:spPr/>
        <p:txBody>
          <a:bodyPr/>
          <a:lstStyle/>
          <a:p>
            <a:r>
              <a:rPr lang="en-US" dirty="0" smtClean="0">
                <a:solidFill>
                  <a:srgbClr val="FF0000"/>
                </a:solidFill>
              </a:rPr>
              <a:t>Q</a:t>
            </a:r>
            <a:r>
              <a:rPr lang="en-US" dirty="0" smtClean="0"/>
              <a:t>Systems</a:t>
            </a:r>
            <a:endParaRPr lang="ru-RU" dirty="0"/>
          </a:p>
        </p:txBody>
      </p:sp>
      <p:graphicFrame>
        <p:nvGraphicFramePr>
          <p:cNvPr id="7" name="Diagram 6"/>
          <p:cNvGraphicFramePr/>
          <p:nvPr>
            <p:extLst>
              <p:ext uri="{D42A27DB-BD31-4B8C-83A1-F6EECF244321}">
                <p14:modId xmlns:p14="http://schemas.microsoft.com/office/powerpoint/2010/main" val="1037190412"/>
              </p:ext>
            </p:extLst>
          </p:nvPr>
        </p:nvGraphicFramePr>
        <p:xfrm>
          <a:off x="0" y="692696"/>
          <a:ext cx="896448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8130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1"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7165" y="5268342"/>
            <a:ext cx="1885181" cy="113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65" y="4535432"/>
            <a:ext cx="1650143" cy="109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ru-RU" dirty="0" smtClean="0"/>
              <a:t>Наши </a:t>
            </a:r>
            <a:r>
              <a:rPr lang="ru-RU" dirty="0" smtClean="0"/>
              <a:t>ключевые клиенты </a:t>
            </a:r>
            <a:r>
              <a:rPr lang="ru-RU" dirty="0" smtClean="0"/>
              <a:t>и партнеры</a:t>
            </a:r>
            <a:endParaRPr lang="ru-RU" dirty="0"/>
          </a:p>
        </p:txBody>
      </p:sp>
      <p:sp>
        <p:nvSpPr>
          <p:cNvPr id="4" name="Date Placeholder 3"/>
          <p:cNvSpPr>
            <a:spLocks noGrp="1"/>
          </p:cNvSpPr>
          <p:nvPr>
            <p:ph type="dt" sz="half" idx="10"/>
          </p:nvPr>
        </p:nvSpPr>
        <p:spPr/>
        <p:txBody>
          <a:bodyPr/>
          <a:lstStyle/>
          <a:p>
            <a:fld id="{9B413269-9CFF-4753-B498-A95B6387F936}" type="datetime1">
              <a:rPr lang="ru-RU" smtClean="0"/>
              <a:t>18.05.2015</a:t>
            </a:fld>
            <a:endParaRPr lang="ru-RU"/>
          </a:p>
        </p:txBody>
      </p:sp>
      <p:sp>
        <p:nvSpPr>
          <p:cNvPr id="5" name="Slide Number Placeholder 4"/>
          <p:cNvSpPr>
            <a:spLocks noGrp="1"/>
          </p:cNvSpPr>
          <p:nvPr>
            <p:ph type="sldNum" sz="quarter" idx="12"/>
          </p:nvPr>
        </p:nvSpPr>
        <p:spPr/>
        <p:txBody>
          <a:bodyPr/>
          <a:lstStyle/>
          <a:p>
            <a:fld id="{B2C3B20A-4305-4AEA-BEBD-354650E367CB}" type="slidenum">
              <a:rPr lang="ru-RU" smtClean="0"/>
              <a:t>3</a:t>
            </a:fld>
            <a:endParaRPr lang="ru-RU"/>
          </a:p>
        </p:txBody>
      </p:sp>
      <p:sp>
        <p:nvSpPr>
          <p:cNvPr id="6" name="Footer Placeholder 5"/>
          <p:cNvSpPr>
            <a:spLocks noGrp="1"/>
          </p:cNvSpPr>
          <p:nvPr>
            <p:ph type="ftr" sz="quarter" idx="11"/>
          </p:nvPr>
        </p:nvSpPr>
        <p:spPr/>
        <p:txBody>
          <a:bodyPr/>
          <a:lstStyle/>
          <a:p>
            <a:r>
              <a:rPr lang="en-US" smtClean="0">
                <a:solidFill>
                  <a:srgbClr val="FF0000"/>
                </a:solidFill>
              </a:rPr>
              <a:t>Q</a:t>
            </a:r>
            <a:r>
              <a:rPr lang="en-US" smtClean="0"/>
              <a:t>Systems</a:t>
            </a:r>
            <a:endParaRPr lang="ru-RU" dirty="0"/>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69090" y="1281478"/>
            <a:ext cx="840072" cy="105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17" y="3531963"/>
            <a:ext cx="1713869" cy="85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1284" y="1248490"/>
            <a:ext cx="1035122" cy="102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128" y="2468368"/>
            <a:ext cx="1427309" cy="555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1805" y="2489752"/>
            <a:ext cx="1008435" cy="66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9375" y="4535432"/>
            <a:ext cx="2274721" cy="77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807" y="2581237"/>
            <a:ext cx="1303017" cy="41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03920" y="1360373"/>
            <a:ext cx="1598476" cy="77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 name="Picture 2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15052" y="2561957"/>
            <a:ext cx="1584175" cy="49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0" name="Picture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76256" y="5503890"/>
            <a:ext cx="1695813" cy="57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2" name="Picture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64088" y="1252491"/>
            <a:ext cx="2299656" cy="84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Picture 2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91880" y="5558101"/>
            <a:ext cx="1389702" cy="586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4" name="Picture 2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9165" y="5733256"/>
            <a:ext cx="1562751" cy="411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5" name="Picture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66214" y="5573831"/>
            <a:ext cx="924550" cy="52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6" name="Picture 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76148" y="2459644"/>
            <a:ext cx="1820181" cy="55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7" name="Picture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50961" y="3358725"/>
            <a:ext cx="1191548" cy="101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940152" y="3468231"/>
            <a:ext cx="2822343" cy="800496"/>
          </a:xfrm>
          <a:prstGeom prst="rect">
            <a:avLst/>
          </a:prstGeom>
        </p:spPr>
      </p:pic>
    </p:spTree>
    <p:extLst>
      <p:ext uri="{BB962C8B-B14F-4D97-AF65-F5344CB8AC3E}">
        <p14:creationId xmlns:p14="http://schemas.microsoft.com/office/powerpoint/2010/main" val="4116825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Проблемы платежных систем </a:t>
            </a:r>
            <a:r>
              <a:rPr lang="en-US" dirty="0" smtClean="0"/>
              <a:t>…</a:t>
            </a:r>
            <a:endParaRPr lang="ru-RU" dirty="0"/>
          </a:p>
        </p:txBody>
      </p:sp>
      <p:sp>
        <p:nvSpPr>
          <p:cNvPr id="4" name="Date Placeholder 3"/>
          <p:cNvSpPr>
            <a:spLocks noGrp="1"/>
          </p:cNvSpPr>
          <p:nvPr>
            <p:ph type="dt" sz="half" idx="10"/>
          </p:nvPr>
        </p:nvSpPr>
        <p:spPr/>
        <p:txBody>
          <a:bodyPr/>
          <a:lstStyle/>
          <a:p>
            <a:fld id="{9B413269-9CFF-4753-B498-A95B6387F936}" type="datetime1">
              <a:rPr lang="ru-RU" smtClean="0"/>
              <a:t>18.05.2015</a:t>
            </a:fld>
            <a:endParaRPr lang="ru-RU" dirty="0"/>
          </a:p>
        </p:txBody>
      </p:sp>
      <p:sp>
        <p:nvSpPr>
          <p:cNvPr id="5" name="Slide Number Placeholder 4"/>
          <p:cNvSpPr>
            <a:spLocks noGrp="1"/>
          </p:cNvSpPr>
          <p:nvPr>
            <p:ph type="sldNum" sz="quarter" idx="12"/>
          </p:nvPr>
        </p:nvSpPr>
        <p:spPr/>
        <p:txBody>
          <a:bodyPr/>
          <a:lstStyle/>
          <a:p>
            <a:fld id="{B2C3B20A-4305-4AEA-BEBD-354650E367CB}" type="slidenum">
              <a:rPr lang="ru-RU" smtClean="0"/>
              <a:t>4</a:t>
            </a:fld>
            <a:endParaRPr lang="ru-RU"/>
          </a:p>
        </p:txBody>
      </p:sp>
      <p:sp>
        <p:nvSpPr>
          <p:cNvPr id="6" name="Footer Placeholder 5"/>
          <p:cNvSpPr>
            <a:spLocks noGrp="1"/>
          </p:cNvSpPr>
          <p:nvPr>
            <p:ph type="ftr" sz="quarter" idx="11"/>
          </p:nvPr>
        </p:nvSpPr>
        <p:spPr/>
        <p:txBody>
          <a:bodyPr/>
          <a:lstStyle/>
          <a:p>
            <a:r>
              <a:rPr lang="en-US" dirty="0" smtClean="0">
                <a:solidFill>
                  <a:srgbClr val="FF0000"/>
                </a:solidFill>
              </a:rPr>
              <a:t>Q</a:t>
            </a:r>
            <a:r>
              <a:rPr lang="en-US" dirty="0" smtClean="0"/>
              <a:t>Systems</a:t>
            </a:r>
            <a:endParaRPr lang="ru-RU" dirty="0"/>
          </a:p>
        </p:txBody>
      </p:sp>
      <p:grpSp>
        <p:nvGrpSpPr>
          <p:cNvPr id="7" name="Group 6"/>
          <p:cNvGrpSpPr/>
          <p:nvPr/>
        </p:nvGrpSpPr>
        <p:grpSpPr>
          <a:xfrm>
            <a:off x="2019627" y="3947952"/>
            <a:ext cx="1885416" cy="1618412"/>
            <a:chOff x="1600527" y="3833652"/>
            <a:chExt cx="1885416" cy="1618412"/>
          </a:xfrm>
        </p:grpSpPr>
        <p:sp>
          <p:nvSpPr>
            <p:cNvPr id="29" name="Hexagon 28"/>
            <p:cNvSpPr/>
            <p:nvPr/>
          </p:nvSpPr>
          <p:spPr>
            <a:xfrm>
              <a:off x="1600527" y="3833652"/>
              <a:ext cx="1885416" cy="1618412"/>
            </a:xfrm>
            <a:prstGeom prst="hexagon">
              <a:avLst>
                <a:gd name="adj" fmla="val 25000"/>
                <a:gd name="vf" fmla="val 115470"/>
              </a:avLst>
            </a:prstGeom>
            <a:solidFill>
              <a:srgbClr val="D1E2B6"/>
            </a:solidFill>
            <a:ln>
              <a:solidFill>
                <a:schemeClr val="bg1">
                  <a:lumMod val="8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Hexagon 4"/>
            <p:cNvSpPr/>
            <p:nvPr/>
          </p:nvSpPr>
          <p:spPr>
            <a:xfrm>
              <a:off x="1892513" y="4084288"/>
              <a:ext cx="1301444" cy="11171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ru-RU" sz="2000" kern="1200" dirty="0" smtClean="0">
                  <a:solidFill>
                    <a:schemeClr val="tx1"/>
                  </a:solidFill>
                  <a:latin typeface="Calibri" pitchFamily="34" charset="0"/>
                  <a:cs typeface="Calibri" pitchFamily="34" charset="0"/>
                </a:rPr>
                <a:t>Наличные</a:t>
              </a:r>
              <a:endParaRPr lang="en-US" sz="2000" kern="1200" dirty="0">
                <a:solidFill>
                  <a:schemeClr val="tx1"/>
                </a:solidFill>
                <a:latin typeface="Calibri" pitchFamily="34" charset="0"/>
                <a:cs typeface="Calibri" pitchFamily="34" charset="0"/>
              </a:endParaRPr>
            </a:p>
          </p:txBody>
        </p:sp>
      </p:grpSp>
      <p:sp>
        <p:nvSpPr>
          <p:cNvPr id="8" name="Hexagon 7"/>
          <p:cNvSpPr/>
          <p:nvPr/>
        </p:nvSpPr>
        <p:spPr>
          <a:xfrm>
            <a:off x="2078598" y="4663114"/>
            <a:ext cx="220103" cy="189798"/>
          </a:xfrm>
          <a:prstGeom prst="hexagon">
            <a:avLst>
              <a:gd name="adj" fmla="val 25000"/>
              <a:gd name="vf" fmla="val 115470"/>
            </a:avLst>
          </a:prstGeom>
          <a:solidFill>
            <a:srgbClr val="D1E2B6"/>
          </a:solidFill>
          <a:ln>
            <a:solidFill>
              <a:srgbClr val="D1E2B6"/>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419100" y="3068212"/>
            <a:ext cx="1885416" cy="1618412"/>
          </a:xfrm>
          <a:prstGeom prst="hexagon">
            <a:avLst>
              <a:gd name="adj" fmla="val 25000"/>
              <a:gd name="vf" fmla="val 115470"/>
            </a:avLst>
          </a:prstGeom>
          <a:blipFill>
            <a:blip r:embed="rId2">
              <a:extLst>
                <a:ext uri="{28A0092B-C50C-407E-A947-70E740481C1C}">
                  <a14:useLocalDpi xmlns:a14="http://schemas.microsoft.com/office/drawing/2010/main" val="0"/>
                </a:ext>
              </a:extLst>
            </a:blip>
            <a:srcRect/>
            <a:stretch>
              <a:fillRect l="-15000" r="-15000"/>
            </a:stretch>
          </a:blipFill>
          <a:ln>
            <a:solidFill>
              <a:schemeClr val="bg1">
                <a:lumMod val="7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Hexagon 9"/>
          <p:cNvSpPr/>
          <p:nvPr/>
        </p:nvSpPr>
        <p:spPr>
          <a:xfrm>
            <a:off x="2789788" y="3549192"/>
            <a:ext cx="220103" cy="189798"/>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5178318" y="3928561"/>
            <a:ext cx="1885416" cy="1618412"/>
            <a:chOff x="4759218" y="3814261"/>
            <a:chExt cx="1885416" cy="1618412"/>
          </a:xfrm>
        </p:grpSpPr>
        <p:sp>
          <p:nvSpPr>
            <p:cNvPr id="27" name="Hexagon 26"/>
            <p:cNvSpPr/>
            <p:nvPr/>
          </p:nvSpPr>
          <p:spPr>
            <a:xfrm>
              <a:off x="4759218" y="3814261"/>
              <a:ext cx="1885416" cy="1618412"/>
            </a:xfrm>
            <a:prstGeom prst="hexagon">
              <a:avLst>
                <a:gd name="adj" fmla="val 25000"/>
                <a:gd name="vf" fmla="val 115470"/>
              </a:avLst>
            </a:prstGeom>
            <a:solidFill>
              <a:srgbClr val="D1E2B6"/>
            </a:solidFill>
            <a:ln>
              <a:solidFill>
                <a:schemeClr val="bg1">
                  <a:lumMod val="8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Hexagon 9"/>
            <p:cNvSpPr/>
            <p:nvPr/>
          </p:nvSpPr>
          <p:spPr>
            <a:xfrm>
              <a:off x="5051204" y="4064897"/>
              <a:ext cx="1301444" cy="11171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ru-RU" sz="2000" kern="1200" noProof="0" dirty="0" smtClean="0">
                  <a:solidFill>
                    <a:schemeClr val="tx1"/>
                  </a:solidFill>
                  <a:latin typeface="Calibri" pitchFamily="34" charset="0"/>
                  <a:cs typeface="Calibri" pitchFamily="34" charset="0"/>
                </a:rPr>
                <a:t>Ошибки</a:t>
              </a:r>
              <a:endParaRPr lang="en-US" sz="2000" kern="1200" noProof="0" dirty="0">
                <a:solidFill>
                  <a:schemeClr val="tx1"/>
                </a:solidFill>
                <a:latin typeface="Calibri" pitchFamily="34" charset="0"/>
                <a:cs typeface="Calibri" pitchFamily="34" charset="0"/>
              </a:endParaRPr>
            </a:p>
          </p:txBody>
        </p:sp>
      </p:grpSp>
      <p:sp>
        <p:nvSpPr>
          <p:cNvPr id="12" name="Hexagon 11"/>
          <p:cNvSpPr/>
          <p:nvPr/>
        </p:nvSpPr>
        <p:spPr>
          <a:xfrm>
            <a:off x="4910046" y="4448095"/>
            <a:ext cx="220103" cy="189798"/>
          </a:xfrm>
          <a:prstGeom prst="hexagon">
            <a:avLst>
              <a:gd name="adj" fmla="val 25000"/>
              <a:gd name="vf" fmla="val 115470"/>
            </a:avLst>
          </a:prstGeom>
          <a:solidFill>
            <a:srgbClr val="D1E2B6"/>
          </a:solidFill>
          <a:ln>
            <a:solidFill>
              <a:srgbClr val="D1E2B6"/>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3600229" y="3014929"/>
            <a:ext cx="1885416" cy="1618412"/>
          </a:xfrm>
          <a:prstGeom prst="hexagon">
            <a:avLst>
              <a:gd name="adj" fmla="val 25000"/>
              <a:gd name="vf" fmla="val 115470"/>
            </a:avLst>
          </a:prstGeom>
          <a:blipFill>
            <a:blip r:embed="rId3">
              <a:extLst>
                <a:ext uri="{28A0092B-C50C-407E-A947-70E740481C1C}">
                  <a14:useLocalDpi xmlns:a14="http://schemas.microsoft.com/office/drawing/2010/main" val="0"/>
                </a:ext>
              </a:extLst>
            </a:blip>
            <a:srcRect/>
            <a:stretch>
              <a:fillRect t="-2000" b="-2000"/>
            </a:stretch>
          </a:blipFill>
          <a:ln>
            <a:solidFill>
              <a:schemeClr val="bg1">
                <a:lumMod val="7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Hexagon 13"/>
          <p:cNvSpPr/>
          <p:nvPr/>
        </p:nvSpPr>
        <p:spPr>
          <a:xfrm>
            <a:off x="5524500" y="4838700"/>
            <a:ext cx="220103" cy="189798"/>
          </a:xfrm>
          <a:prstGeom prst="hexagon">
            <a:avLst>
              <a:gd name="adj" fmla="val 25000"/>
              <a:gd name="vf" fmla="val 115470"/>
            </a:avLst>
          </a:prstGeom>
          <a:solidFill>
            <a:srgbClr val="D1E2B6"/>
          </a:solidFill>
          <a:ln>
            <a:solidFill>
              <a:srgbClr val="D1E2B6"/>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15" name="Group 14"/>
          <p:cNvGrpSpPr/>
          <p:nvPr/>
        </p:nvGrpSpPr>
        <p:grpSpPr>
          <a:xfrm>
            <a:off x="2019627" y="2183771"/>
            <a:ext cx="1885416" cy="1618412"/>
            <a:chOff x="1600527" y="2069471"/>
            <a:chExt cx="1885416" cy="1618412"/>
          </a:xfrm>
        </p:grpSpPr>
        <p:sp>
          <p:nvSpPr>
            <p:cNvPr id="25" name="Hexagon 24"/>
            <p:cNvSpPr/>
            <p:nvPr/>
          </p:nvSpPr>
          <p:spPr>
            <a:xfrm>
              <a:off x="1600527" y="2069471"/>
              <a:ext cx="1885416" cy="1618412"/>
            </a:xfrm>
            <a:prstGeom prst="hexagon">
              <a:avLst>
                <a:gd name="adj" fmla="val 25000"/>
                <a:gd name="vf" fmla="val 115470"/>
              </a:avLst>
            </a:prstGeom>
            <a:solidFill>
              <a:srgbClr val="D1E2B6"/>
            </a:solidFill>
            <a:ln>
              <a:solidFill>
                <a:schemeClr val="bg1">
                  <a:lumMod val="8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Hexagon 14"/>
            <p:cNvSpPr/>
            <p:nvPr/>
          </p:nvSpPr>
          <p:spPr>
            <a:xfrm>
              <a:off x="1892513" y="2320107"/>
              <a:ext cx="1301444" cy="11171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ru-RU" sz="2000" dirty="0" smtClean="0">
                  <a:solidFill>
                    <a:schemeClr val="tx1"/>
                  </a:solidFill>
                  <a:latin typeface="Calibri" pitchFamily="34" charset="0"/>
                  <a:cs typeface="Calibri" pitchFamily="34" charset="0"/>
                </a:rPr>
                <a:t>Очереди</a:t>
              </a:r>
              <a:endParaRPr lang="en-US" sz="2000" kern="1200" dirty="0">
                <a:solidFill>
                  <a:schemeClr val="tx1"/>
                </a:solidFill>
                <a:latin typeface="Calibri" pitchFamily="34" charset="0"/>
                <a:cs typeface="Calibri" pitchFamily="34" charset="0"/>
              </a:endParaRPr>
            </a:p>
          </p:txBody>
        </p:sp>
      </p:grpSp>
      <p:sp>
        <p:nvSpPr>
          <p:cNvPr id="16" name="Hexagon 15"/>
          <p:cNvSpPr/>
          <p:nvPr/>
        </p:nvSpPr>
        <p:spPr>
          <a:xfrm>
            <a:off x="3302873" y="2217114"/>
            <a:ext cx="220103" cy="189798"/>
          </a:xfrm>
          <a:prstGeom prst="hexagon">
            <a:avLst>
              <a:gd name="adj" fmla="val 25000"/>
              <a:gd name="vf" fmla="val 115470"/>
            </a:avLst>
          </a:prstGeom>
          <a:solidFill>
            <a:srgbClr val="D1E2B6"/>
          </a:solidFill>
          <a:ln>
            <a:solidFill>
              <a:srgbClr val="D1E2B6"/>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7" name="Hexagon 16"/>
          <p:cNvSpPr/>
          <p:nvPr/>
        </p:nvSpPr>
        <p:spPr>
          <a:xfrm>
            <a:off x="3618494" y="1291635"/>
            <a:ext cx="1885416" cy="1618412"/>
          </a:xfrm>
          <a:prstGeom prst="hexagon">
            <a:avLst>
              <a:gd name="adj" fmla="val 25000"/>
              <a:gd name="vf" fmla="val 115470"/>
            </a:avLst>
          </a:prstGeom>
          <a:blipFill>
            <a:blip r:embed="rId4">
              <a:extLst>
                <a:ext uri="{28A0092B-C50C-407E-A947-70E740481C1C}">
                  <a14:useLocalDpi xmlns:a14="http://schemas.microsoft.com/office/drawing/2010/main" val="0"/>
                </a:ext>
              </a:extLst>
            </a:blip>
            <a:srcRect/>
            <a:stretch>
              <a:fillRect l="-18000" r="-18000"/>
            </a:stretch>
          </a:blipFill>
          <a:ln>
            <a:solidFill>
              <a:schemeClr val="bg1">
                <a:lumMod val="8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Hexagon 17"/>
          <p:cNvSpPr/>
          <p:nvPr/>
        </p:nvSpPr>
        <p:spPr>
          <a:xfrm>
            <a:off x="3131174" y="3511034"/>
            <a:ext cx="220103" cy="189798"/>
          </a:xfrm>
          <a:prstGeom prst="hexagon">
            <a:avLst>
              <a:gd name="adj" fmla="val 25000"/>
              <a:gd name="vf" fmla="val 115470"/>
            </a:avLst>
          </a:prstGeom>
          <a:solidFill>
            <a:srgbClr val="D1E2B6"/>
          </a:solidFill>
          <a:ln>
            <a:solidFill>
              <a:srgbClr val="D1E2B6"/>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19" name="Group 18"/>
          <p:cNvGrpSpPr/>
          <p:nvPr/>
        </p:nvGrpSpPr>
        <p:grpSpPr>
          <a:xfrm>
            <a:off x="5225666" y="2181206"/>
            <a:ext cx="1885416" cy="1618412"/>
            <a:chOff x="4806566" y="2066906"/>
            <a:chExt cx="1885416" cy="1618412"/>
          </a:xfrm>
        </p:grpSpPr>
        <p:sp>
          <p:nvSpPr>
            <p:cNvPr id="23" name="Hexagon 22"/>
            <p:cNvSpPr/>
            <p:nvPr/>
          </p:nvSpPr>
          <p:spPr>
            <a:xfrm>
              <a:off x="4806566" y="2066906"/>
              <a:ext cx="1885416" cy="1618412"/>
            </a:xfrm>
            <a:prstGeom prst="hexagon">
              <a:avLst>
                <a:gd name="adj" fmla="val 25000"/>
                <a:gd name="vf" fmla="val 115470"/>
              </a:avLst>
            </a:prstGeom>
            <a:solidFill>
              <a:srgbClr val="D1E2B6"/>
            </a:solidFill>
            <a:ln>
              <a:solidFill>
                <a:schemeClr val="bg1">
                  <a:lumMod val="8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Hexagon 19"/>
            <p:cNvSpPr/>
            <p:nvPr/>
          </p:nvSpPr>
          <p:spPr>
            <a:xfrm>
              <a:off x="5098552" y="2317542"/>
              <a:ext cx="1301444" cy="11171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lang="ru-RU" sz="2000" kern="1200" noProof="0" dirty="0" smtClean="0">
                  <a:solidFill>
                    <a:schemeClr val="tx1"/>
                  </a:solidFill>
                  <a:latin typeface="Calibri" pitchFamily="34" charset="0"/>
                  <a:cs typeface="Calibri" pitchFamily="34" charset="0"/>
                </a:rPr>
                <a:t>Воровство</a:t>
              </a:r>
              <a:r>
                <a:rPr lang="en-US" sz="2000" kern="1200" noProof="0" dirty="0" smtClean="0">
                  <a:solidFill>
                    <a:schemeClr val="tx1"/>
                  </a:solidFill>
                  <a:latin typeface="Calibri" pitchFamily="34" charset="0"/>
                  <a:cs typeface="Calibri" pitchFamily="34" charset="0"/>
                </a:rPr>
                <a:t> </a:t>
              </a:r>
              <a:endParaRPr lang="en-US" sz="2000" kern="1200" noProof="0" dirty="0">
                <a:solidFill>
                  <a:schemeClr val="tx1"/>
                </a:solidFill>
                <a:latin typeface="Calibri" pitchFamily="34" charset="0"/>
                <a:cs typeface="Calibri" pitchFamily="34" charset="0"/>
              </a:endParaRPr>
            </a:p>
          </p:txBody>
        </p:sp>
      </p:grpSp>
      <p:sp>
        <p:nvSpPr>
          <p:cNvPr id="20" name="Hexagon 19"/>
          <p:cNvSpPr/>
          <p:nvPr/>
        </p:nvSpPr>
        <p:spPr>
          <a:xfrm>
            <a:off x="6846958" y="2895513"/>
            <a:ext cx="220103" cy="189798"/>
          </a:xfrm>
          <a:prstGeom prst="hexagon">
            <a:avLst>
              <a:gd name="adj" fmla="val 25000"/>
              <a:gd name="vf" fmla="val 115470"/>
            </a:avLst>
          </a:prstGeom>
          <a:solidFill>
            <a:srgbClr val="D1E2B6"/>
          </a:solidFill>
          <a:ln>
            <a:solidFill>
              <a:srgbClr val="D1E2B6"/>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1" name="Hexagon 20"/>
          <p:cNvSpPr/>
          <p:nvPr/>
        </p:nvSpPr>
        <p:spPr>
          <a:xfrm>
            <a:off x="6839483" y="3070777"/>
            <a:ext cx="1885416" cy="1618412"/>
          </a:xfrm>
          <a:prstGeom prst="hexagon">
            <a:avLst>
              <a:gd name="adj" fmla="val 25000"/>
              <a:gd name="vf" fmla="val 115470"/>
            </a:avLst>
          </a:prstGeom>
          <a:blipFill>
            <a:blip r:embed="rId5">
              <a:extLst>
                <a:ext uri="{28A0092B-C50C-407E-A947-70E740481C1C}">
                  <a14:useLocalDpi xmlns:a14="http://schemas.microsoft.com/office/drawing/2010/main" val="0"/>
                </a:ext>
              </a:extLst>
            </a:blip>
            <a:srcRect/>
            <a:stretch>
              <a:fillRect l="-8000" r="-8000"/>
            </a:stretch>
          </a:blipFill>
          <a:ln>
            <a:solidFill>
              <a:schemeClr val="bg1">
                <a:lumMod val="7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Hexagon 21"/>
          <p:cNvSpPr/>
          <p:nvPr/>
        </p:nvSpPr>
        <p:spPr>
          <a:xfrm>
            <a:off x="6364304" y="3429000"/>
            <a:ext cx="220103" cy="189798"/>
          </a:xfrm>
          <a:prstGeom prst="hexagon">
            <a:avLst>
              <a:gd name="adj" fmla="val 25000"/>
              <a:gd name="vf" fmla="val 115470"/>
            </a:avLst>
          </a:prstGeom>
          <a:solidFill>
            <a:srgbClr val="D1E2B6"/>
          </a:solidFill>
          <a:ln>
            <a:solidFill>
              <a:srgbClr val="D1E2B6"/>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75486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Статистика говорит другое</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57791665"/>
              </p:ext>
            </p:extLst>
          </p:nvPr>
        </p:nvGraphicFramePr>
        <p:xfrm>
          <a:off x="457200" y="1125538"/>
          <a:ext cx="8229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9B413269-9CFF-4753-B498-A95B6387F936}" type="datetime1">
              <a:rPr lang="ru-RU" smtClean="0"/>
              <a:t>21.05.2015</a:t>
            </a:fld>
            <a:endParaRPr lang="ru-RU"/>
          </a:p>
        </p:txBody>
      </p:sp>
      <p:sp>
        <p:nvSpPr>
          <p:cNvPr id="5" name="Slide Number Placeholder 4"/>
          <p:cNvSpPr>
            <a:spLocks noGrp="1"/>
          </p:cNvSpPr>
          <p:nvPr>
            <p:ph type="sldNum" sz="quarter" idx="12"/>
          </p:nvPr>
        </p:nvSpPr>
        <p:spPr/>
        <p:txBody>
          <a:bodyPr/>
          <a:lstStyle/>
          <a:p>
            <a:fld id="{B2C3B20A-4305-4AEA-BEBD-354650E367CB}" type="slidenum">
              <a:rPr lang="ru-RU" smtClean="0"/>
              <a:t>5</a:t>
            </a:fld>
            <a:endParaRPr lang="ru-RU"/>
          </a:p>
        </p:txBody>
      </p:sp>
      <p:sp>
        <p:nvSpPr>
          <p:cNvPr id="6" name="Footer Placeholder 5"/>
          <p:cNvSpPr>
            <a:spLocks noGrp="1"/>
          </p:cNvSpPr>
          <p:nvPr>
            <p:ph type="ftr" sz="quarter" idx="11"/>
          </p:nvPr>
        </p:nvSpPr>
        <p:spPr/>
        <p:txBody>
          <a:bodyPr/>
          <a:lstStyle/>
          <a:p>
            <a:r>
              <a:rPr lang="en-US" smtClean="0">
                <a:solidFill>
                  <a:srgbClr val="FF0000"/>
                </a:solidFill>
              </a:rPr>
              <a:t>Q</a:t>
            </a:r>
            <a:r>
              <a:rPr lang="en-US" smtClean="0"/>
              <a:t>Systems</a:t>
            </a:r>
            <a:endParaRPr lang="ru-RU" dirty="0"/>
          </a:p>
        </p:txBody>
      </p:sp>
      <p:sp>
        <p:nvSpPr>
          <p:cNvPr id="9" name="10-Point Star 8"/>
          <p:cNvSpPr/>
          <p:nvPr/>
        </p:nvSpPr>
        <p:spPr>
          <a:xfrm>
            <a:off x="179512" y="880120"/>
            <a:ext cx="2880320" cy="3196952"/>
          </a:xfrm>
          <a:prstGeom prst="star1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5400" dirty="0" smtClean="0">
                <a:solidFill>
                  <a:srgbClr val="FF0000"/>
                </a:solidFill>
              </a:rPr>
              <a:t>1.87% </a:t>
            </a:r>
            <a:r>
              <a:rPr lang="ru-RU" dirty="0" smtClean="0"/>
              <a:t>используют безналичную оплату</a:t>
            </a:r>
          </a:p>
          <a:p>
            <a:pPr algn="ctr"/>
            <a:r>
              <a:rPr lang="ru-RU" sz="4800" dirty="0" smtClean="0"/>
              <a:t>?</a:t>
            </a:r>
            <a:endParaRPr lang="en-GB" dirty="0"/>
          </a:p>
        </p:txBody>
      </p:sp>
      <p:sp>
        <p:nvSpPr>
          <p:cNvPr id="10" name="TextBox 9"/>
          <p:cNvSpPr txBox="1"/>
          <p:nvPr/>
        </p:nvSpPr>
        <p:spPr>
          <a:xfrm>
            <a:off x="5436096" y="880120"/>
            <a:ext cx="3600400" cy="246221"/>
          </a:xfrm>
          <a:prstGeom prst="rect">
            <a:avLst/>
          </a:prstGeom>
          <a:noFill/>
        </p:spPr>
        <p:txBody>
          <a:bodyPr wrap="square" rtlCol="0">
            <a:spAutoFit/>
          </a:bodyPr>
          <a:lstStyle/>
          <a:p>
            <a:r>
              <a:rPr lang="ru-RU" sz="1000" dirty="0" smtClean="0"/>
              <a:t>По данным на декабрь 2013 года в Республике Молдова</a:t>
            </a:r>
            <a:endParaRPr lang="en-GB" sz="1000" dirty="0"/>
          </a:p>
        </p:txBody>
      </p:sp>
    </p:spTree>
    <p:extLst>
      <p:ext uri="{BB962C8B-B14F-4D97-AF65-F5344CB8AC3E}">
        <p14:creationId xmlns:p14="http://schemas.microsoft.com/office/powerpoint/2010/main" val="911309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99592" y="4752000"/>
            <a:ext cx="1584176" cy="1587419"/>
          </a:xfrm>
          <a:prstGeom prst="rect">
            <a:avLst/>
          </a:prstGeom>
        </p:spPr>
      </p:pic>
      <p:sp>
        <p:nvSpPr>
          <p:cNvPr id="2" name="Title 1"/>
          <p:cNvSpPr>
            <a:spLocks noGrp="1"/>
          </p:cNvSpPr>
          <p:nvPr>
            <p:ph type="title"/>
          </p:nvPr>
        </p:nvSpPr>
        <p:spPr/>
        <p:txBody>
          <a:bodyPr/>
          <a:lstStyle/>
          <a:p>
            <a:r>
              <a:rPr lang="en-US" dirty="0" err="1" smtClean="0"/>
              <a:t>QSystems</a:t>
            </a:r>
            <a:r>
              <a:rPr lang="en-US" dirty="0" smtClean="0"/>
              <a:t>’ vision</a:t>
            </a:r>
            <a:endParaRPr lang="en-GB" dirty="0"/>
          </a:p>
        </p:txBody>
      </p:sp>
      <p:sp>
        <p:nvSpPr>
          <p:cNvPr id="3" name="Content Placeholder 2"/>
          <p:cNvSpPr>
            <a:spLocks noGrp="1"/>
          </p:cNvSpPr>
          <p:nvPr>
            <p:ph idx="1"/>
          </p:nvPr>
        </p:nvSpPr>
        <p:spPr/>
        <p:txBody>
          <a:bodyPr/>
          <a:lstStyle/>
          <a:p>
            <a:r>
              <a:rPr lang="ru-RU" dirty="0" smtClean="0"/>
              <a:t>Сделать клиентом банка человека, который:</a:t>
            </a:r>
          </a:p>
          <a:p>
            <a:pPr lvl="1"/>
            <a:r>
              <a:rPr lang="ru-RU" dirty="0" smtClean="0"/>
              <a:t>Доверяет Наличным деньгам</a:t>
            </a:r>
          </a:p>
          <a:p>
            <a:pPr lvl="1"/>
            <a:r>
              <a:rPr lang="ru-RU" dirty="0" smtClean="0"/>
              <a:t>Пользуется Мобильным телефоном</a:t>
            </a:r>
            <a:r>
              <a:rPr lang="en-US" dirty="0" smtClean="0"/>
              <a:t> </a:t>
            </a:r>
            <a:r>
              <a:rPr lang="ru-RU" dirty="0" smtClean="0"/>
              <a:t>и Интернетом</a:t>
            </a:r>
          </a:p>
          <a:p>
            <a:pPr lvl="1"/>
            <a:r>
              <a:rPr lang="ru-RU" dirty="0" smtClean="0"/>
              <a:t>Дорожит своим временем</a:t>
            </a:r>
          </a:p>
          <a:p>
            <a:pPr lvl="1"/>
            <a:r>
              <a:rPr lang="ru-RU" dirty="0" smtClean="0"/>
              <a:t>Работает за границей и «невидим» для банков </a:t>
            </a:r>
          </a:p>
          <a:p>
            <a:pPr lvl="1"/>
            <a:endParaRPr lang="en-GB" dirty="0"/>
          </a:p>
        </p:txBody>
      </p:sp>
      <p:sp>
        <p:nvSpPr>
          <p:cNvPr id="4" name="Date Placeholder 3"/>
          <p:cNvSpPr>
            <a:spLocks noGrp="1"/>
          </p:cNvSpPr>
          <p:nvPr>
            <p:ph type="dt" sz="half" idx="10"/>
          </p:nvPr>
        </p:nvSpPr>
        <p:spPr/>
        <p:txBody>
          <a:bodyPr/>
          <a:lstStyle/>
          <a:p>
            <a:fld id="{9B413269-9CFF-4753-B498-A95B6387F936}" type="datetime1">
              <a:rPr lang="ru-RU" smtClean="0"/>
              <a:t>21.05.2015</a:t>
            </a:fld>
            <a:endParaRPr lang="ru-RU"/>
          </a:p>
        </p:txBody>
      </p:sp>
      <p:sp>
        <p:nvSpPr>
          <p:cNvPr id="5" name="Slide Number Placeholder 4"/>
          <p:cNvSpPr>
            <a:spLocks noGrp="1"/>
          </p:cNvSpPr>
          <p:nvPr>
            <p:ph type="sldNum" sz="quarter" idx="12"/>
          </p:nvPr>
        </p:nvSpPr>
        <p:spPr/>
        <p:txBody>
          <a:bodyPr/>
          <a:lstStyle/>
          <a:p>
            <a:fld id="{B2C3B20A-4305-4AEA-BEBD-354650E367CB}" type="slidenum">
              <a:rPr lang="ru-RU" smtClean="0"/>
              <a:t>6</a:t>
            </a:fld>
            <a:endParaRPr lang="ru-RU"/>
          </a:p>
        </p:txBody>
      </p:sp>
      <p:sp>
        <p:nvSpPr>
          <p:cNvPr id="6" name="Footer Placeholder 5"/>
          <p:cNvSpPr>
            <a:spLocks noGrp="1"/>
          </p:cNvSpPr>
          <p:nvPr>
            <p:ph type="ftr" sz="quarter" idx="11"/>
          </p:nvPr>
        </p:nvSpPr>
        <p:spPr/>
        <p:txBody>
          <a:bodyPr/>
          <a:lstStyle/>
          <a:p>
            <a:r>
              <a:rPr lang="en-US" smtClean="0">
                <a:solidFill>
                  <a:srgbClr val="FF0000"/>
                </a:solidFill>
              </a:rPr>
              <a:t>Q</a:t>
            </a:r>
            <a:r>
              <a:rPr lang="en-US" smtClean="0"/>
              <a:t>Systems</a:t>
            </a:r>
            <a:endParaRPr lang="ru-RU" dirty="0"/>
          </a:p>
        </p:txBody>
      </p:sp>
      <p:pic>
        <p:nvPicPr>
          <p:cNvPr id="7" name="Picture 4" descr="man arms crossed blue silhouette"/>
          <p:cNvPicPr>
            <a:picLocks noChangeAspect="1" noChangeArrowheads="1"/>
          </p:cNvPicPr>
          <p:nvPr/>
        </p:nvPicPr>
        <p:blipFill>
          <a:blip r:embed="rId3" cstate="print"/>
          <a:stretch>
            <a:fillRect/>
          </a:stretch>
        </p:blipFill>
        <p:spPr bwMode="auto">
          <a:xfrm>
            <a:off x="1426935" y="3136172"/>
            <a:ext cx="723810" cy="2400000"/>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2957" y="3330875"/>
            <a:ext cx="442715" cy="85499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320" y="4347101"/>
            <a:ext cx="899592" cy="649705"/>
          </a:xfrm>
          <a:prstGeom prst="rect">
            <a:avLst/>
          </a:prstGeom>
        </p:spPr>
      </p:pic>
      <p:sp>
        <p:nvSpPr>
          <p:cNvPr id="11" name="Vertical Scroll 10"/>
          <p:cNvSpPr/>
          <p:nvPr/>
        </p:nvSpPr>
        <p:spPr>
          <a:xfrm>
            <a:off x="3635896" y="2924944"/>
            <a:ext cx="5256584" cy="3201219"/>
          </a:xfrm>
          <a:prstGeom prst="verticalScroll">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GB" sz="1400" dirty="0" smtClean="0"/>
              <a:t>“With </a:t>
            </a:r>
            <a:r>
              <a:rPr lang="en-GB" sz="1400" dirty="0"/>
              <a:t>$9.3 billion, Ukraine remains the largest recipient of remittances in the region in 2013, followed by Tajikistan with $4.1 billion, and Romania with $3.6 billion. While remittances for Ukraine represent 4.8 percent of its GDP, the share is much larger for Tajikistan (48 percent of GDP), Kyrgyz Republic (31 percent of GDP) and Moldova (24.5 percent of GDP</a:t>
            </a:r>
            <a:r>
              <a:rPr lang="en-GB" sz="1400" dirty="0" smtClean="0"/>
              <a:t>). “</a:t>
            </a:r>
          </a:p>
          <a:p>
            <a:endParaRPr lang="en-US" sz="1400" dirty="0"/>
          </a:p>
          <a:p>
            <a:r>
              <a:rPr lang="en-US" sz="1400" i="1" dirty="0" smtClean="0"/>
              <a:t>The World Bank Report “</a:t>
            </a:r>
            <a:r>
              <a:rPr lang="en-GB" sz="1400" b="1" i="1" dirty="0"/>
              <a:t>Migration and Remittance Flows in Europe and Central Asia: Recent Trends and Outlook, </a:t>
            </a:r>
            <a:r>
              <a:rPr lang="en-GB" sz="1400" b="1" i="1" dirty="0" smtClean="0"/>
              <a:t>2013-2016”</a:t>
            </a:r>
            <a:endParaRPr lang="en-GB" sz="1400" i="1" dirty="0"/>
          </a:p>
        </p:txBody>
      </p:sp>
    </p:spTree>
    <p:extLst>
      <p:ext uri="{BB962C8B-B14F-4D97-AF65-F5344CB8AC3E}">
        <p14:creationId xmlns:p14="http://schemas.microsoft.com/office/powerpoint/2010/main" val="136822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348432"/>
            <a:ext cx="8229600" cy="547464"/>
          </a:xfrm>
        </p:spPr>
        <p:txBody>
          <a:bodyPr/>
          <a:lstStyle/>
          <a:p>
            <a:r>
              <a:rPr lang="ru-RU" dirty="0" smtClean="0"/>
              <a:t>Наши решения</a:t>
            </a:r>
            <a:endParaRPr lang="ru-RU" dirty="0"/>
          </a:p>
        </p:txBody>
      </p:sp>
      <p:sp>
        <p:nvSpPr>
          <p:cNvPr id="4" name="Date Placeholder 3"/>
          <p:cNvSpPr>
            <a:spLocks noGrp="1"/>
          </p:cNvSpPr>
          <p:nvPr>
            <p:ph type="dt" sz="half" idx="10"/>
          </p:nvPr>
        </p:nvSpPr>
        <p:spPr>
          <a:xfrm>
            <a:off x="3563888" y="6372126"/>
            <a:ext cx="2085975" cy="365125"/>
          </a:xfrm>
        </p:spPr>
        <p:txBody>
          <a:bodyPr/>
          <a:lstStyle/>
          <a:p>
            <a:fld id="{9B413269-9CFF-4753-B498-A95B6387F936}" type="datetime1">
              <a:rPr lang="ru-RU" smtClean="0"/>
              <a:t>20.05.2015</a:t>
            </a:fld>
            <a:endParaRPr lang="ru-RU"/>
          </a:p>
        </p:txBody>
      </p:sp>
      <p:sp>
        <p:nvSpPr>
          <p:cNvPr id="5" name="Slide Number Placeholder 4"/>
          <p:cNvSpPr>
            <a:spLocks noGrp="1"/>
          </p:cNvSpPr>
          <p:nvPr>
            <p:ph type="sldNum" sz="quarter" idx="12"/>
          </p:nvPr>
        </p:nvSpPr>
        <p:spPr>
          <a:xfrm>
            <a:off x="7898457" y="6372126"/>
            <a:ext cx="561975" cy="365125"/>
          </a:xfrm>
        </p:spPr>
        <p:txBody>
          <a:bodyPr/>
          <a:lstStyle/>
          <a:p>
            <a:fld id="{B2C3B20A-4305-4AEA-BEBD-354650E367CB}" type="slidenum">
              <a:rPr lang="ru-RU" smtClean="0"/>
              <a:t>7</a:t>
            </a:fld>
            <a:endParaRPr lang="ru-RU"/>
          </a:p>
        </p:txBody>
      </p:sp>
      <p:sp>
        <p:nvSpPr>
          <p:cNvPr id="6" name="Footer Placeholder 5"/>
          <p:cNvSpPr>
            <a:spLocks noGrp="1"/>
          </p:cNvSpPr>
          <p:nvPr>
            <p:ph type="ftr" sz="quarter" idx="11"/>
          </p:nvPr>
        </p:nvSpPr>
        <p:spPr>
          <a:xfrm>
            <a:off x="731173" y="6372126"/>
            <a:ext cx="2847975" cy="365125"/>
          </a:xfrm>
        </p:spPr>
        <p:txBody>
          <a:bodyPr/>
          <a:lstStyle/>
          <a:p>
            <a:r>
              <a:rPr lang="en-US" smtClean="0">
                <a:solidFill>
                  <a:srgbClr val="FF0000"/>
                </a:solidFill>
              </a:rPr>
              <a:t>Q</a:t>
            </a:r>
            <a:r>
              <a:rPr lang="en-US" smtClean="0"/>
              <a:t>Systems</a:t>
            </a:r>
            <a:endParaRPr lang="ru-RU" dirty="0"/>
          </a:p>
        </p:txBody>
      </p:sp>
      <p:graphicFrame>
        <p:nvGraphicFramePr>
          <p:cNvPr id="7" name="Diagram 6"/>
          <p:cNvGraphicFramePr/>
          <p:nvPr>
            <p:extLst>
              <p:ext uri="{D42A27DB-BD31-4B8C-83A1-F6EECF244321}">
                <p14:modId xmlns:p14="http://schemas.microsoft.com/office/powerpoint/2010/main" val="3108983219"/>
              </p:ext>
            </p:extLst>
          </p:nvPr>
        </p:nvGraphicFramePr>
        <p:xfrm>
          <a:off x="467544" y="1180976"/>
          <a:ext cx="8291264" cy="5191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079488" y="5517232"/>
            <a:ext cx="7128792" cy="307777"/>
          </a:xfrm>
          <a:prstGeom prst="rect">
            <a:avLst/>
          </a:prstGeom>
          <a:noFill/>
        </p:spPr>
        <p:txBody>
          <a:bodyPr wrap="square" rtlCol="0">
            <a:spAutoFit/>
          </a:bodyPr>
          <a:lstStyle/>
          <a:p>
            <a:r>
              <a:rPr lang="ru-RU" sz="1400" dirty="0" smtClean="0">
                <a:latin typeface="+mj-lt"/>
              </a:rPr>
              <a:t>Для Технологического партнера: процессинг платежей </a:t>
            </a:r>
            <a:r>
              <a:rPr lang="en-US" sz="1400" dirty="0" err="1" smtClean="0">
                <a:latin typeface="+mj-lt"/>
              </a:rPr>
              <a:t>ePayments</a:t>
            </a:r>
            <a:r>
              <a:rPr lang="en-US" sz="1400" dirty="0" smtClean="0">
                <a:latin typeface="+mj-lt"/>
              </a:rPr>
              <a:t> Gateway</a:t>
            </a:r>
            <a:r>
              <a:rPr lang="ru-RU" sz="1400" dirty="0" smtClean="0">
                <a:latin typeface="+mj-lt"/>
              </a:rPr>
              <a:t> </a:t>
            </a:r>
            <a:endParaRPr lang="en-GB" sz="1400" dirty="0">
              <a:latin typeface="+mj-lt"/>
            </a:endParaRPr>
          </a:p>
        </p:txBody>
      </p:sp>
    </p:spTree>
    <p:extLst>
      <p:ext uri="{BB962C8B-B14F-4D97-AF65-F5344CB8AC3E}">
        <p14:creationId xmlns:p14="http://schemas.microsoft.com/office/powerpoint/2010/main" val="3734708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skype files\exemple_u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4154" y="903930"/>
            <a:ext cx="6350334" cy="39689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ru-RU" dirty="0" smtClean="0"/>
              <a:t>Решение единого окна </a:t>
            </a:r>
            <a:r>
              <a:rPr lang="en-GB" dirty="0" smtClean="0"/>
              <a:t>QSG.FrontOffice</a:t>
            </a:r>
            <a:endParaRPr lang="ru-RU" dirty="0"/>
          </a:p>
        </p:txBody>
      </p:sp>
      <p:pic>
        <p:nvPicPr>
          <p:cNvPr id="5" name="Picture 3"/>
          <p:cNvPicPr>
            <a:picLocks noChangeAspect="1" noChangeArrowheads="1"/>
          </p:cNvPicPr>
          <p:nvPr/>
        </p:nvPicPr>
        <p:blipFill>
          <a:blip r:embed="rId4"/>
          <a:srcRect/>
          <a:stretch>
            <a:fillRect/>
          </a:stretch>
        </p:blipFill>
        <p:spPr bwMode="auto">
          <a:xfrm>
            <a:off x="2396941" y="3436859"/>
            <a:ext cx="1485900" cy="2876550"/>
          </a:xfrm>
          <a:prstGeom prst="rect">
            <a:avLst/>
          </a:prstGeom>
          <a:noFill/>
          <a:ln w="9525">
            <a:noFill/>
            <a:miter lim="800000"/>
            <a:headEnd/>
            <a:tailEnd/>
          </a:ln>
          <a:effectLst/>
        </p:spPr>
      </p:pic>
      <p:sp>
        <p:nvSpPr>
          <p:cNvPr id="6" name="Right Arrow Callout 5"/>
          <p:cNvSpPr/>
          <p:nvPr/>
        </p:nvSpPr>
        <p:spPr>
          <a:xfrm rot="10800000">
            <a:off x="3494730" y="3284984"/>
            <a:ext cx="2214578" cy="2143140"/>
          </a:xfrm>
          <a:prstGeom prst="rightArrow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ight Arrow Callout 7"/>
          <p:cNvSpPr/>
          <p:nvPr/>
        </p:nvSpPr>
        <p:spPr>
          <a:xfrm rot="10800000" flipH="1">
            <a:off x="539552" y="3895930"/>
            <a:ext cx="1857388" cy="2143140"/>
          </a:xfrm>
          <a:prstGeom prst="rightArrowCallou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TextBox 14"/>
          <p:cNvSpPr txBox="1"/>
          <p:nvPr/>
        </p:nvSpPr>
        <p:spPr>
          <a:xfrm>
            <a:off x="7603548" y="4560737"/>
            <a:ext cx="1214446" cy="253916"/>
          </a:xfrm>
          <a:prstGeom prst="rect">
            <a:avLst/>
          </a:prstGeom>
          <a:noFill/>
        </p:spPr>
        <p:txBody>
          <a:bodyPr wrap="square" rtlCol="0">
            <a:spAutoFit/>
          </a:bodyPr>
          <a:lstStyle/>
          <a:p>
            <a:endParaRPr lang="ru-RU" sz="1050" dirty="0"/>
          </a:p>
        </p:txBody>
      </p:sp>
      <p:sp>
        <p:nvSpPr>
          <p:cNvPr id="11" name="Slide Number Placeholder 10"/>
          <p:cNvSpPr>
            <a:spLocks noGrp="1"/>
          </p:cNvSpPr>
          <p:nvPr>
            <p:ph type="sldNum" sz="quarter" idx="12"/>
          </p:nvPr>
        </p:nvSpPr>
        <p:spPr/>
        <p:txBody>
          <a:bodyPr/>
          <a:lstStyle/>
          <a:p>
            <a:fld id="{EDC8AA99-7238-42D3-B68A-A4E1B56FEE73}" type="slidenum">
              <a:rPr lang="en-US" smtClean="0"/>
              <a:pPr/>
              <a:t>8</a:t>
            </a:fld>
            <a:endParaRPr lang="en-US"/>
          </a:p>
        </p:txBody>
      </p:sp>
      <p:sp>
        <p:nvSpPr>
          <p:cNvPr id="18" name="Объект 2"/>
          <p:cNvSpPr>
            <a:spLocks noGrp="1"/>
          </p:cNvSpPr>
          <p:nvPr>
            <p:ph idx="1"/>
          </p:nvPr>
        </p:nvSpPr>
        <p:spPr>
          <a:xfrm>
            <a:off x="107504" y="940324"/>
            <a:ext cx="2589907" cy="2776708"/>
          </a:xfrm>
        </p:spPr>
        <p:txBody>
          <a:bodyPr>
            <a:normAutofit/>
          </a:bodyPr>
          <a:lstStyle/>
          <a:p>
            <a:pPr>
              <a:spcBef>
                <a:spcPts val="1200"/>
              </a:spcBef>
            </a:pPr>
            <a:r>
              <a:rPr lang="ru-RU" sz="1400" dirty="0" smtClean="0">
                <a:solidFill>
                  <a:schemeClr val="tx1"/>
                </a:solidFill>
                <a:latin typeface="Calibri" pitchFamily="34" charset="0"/>
                <a:cs typeface="Calibri" pitchFamily="34" charset="0"/>
              </a:rPr>
              <a:t>Единый интерфейс и отчетность</a:t>
            </a:r>
            <a:endParaRPr lang="en-US" sz="1400" dirty="0" smtClean="0">
              <a:solidFill>
                <a:schemeClr val="tx1"/>
              </a:solidFill>
              <a:latin typeface="Calibri" pitchFamily="34" charset="0"/>
              <a:cs typeface="Calibri" pitchFamily="34" charset="0"/>
            </a:endParaRPr>
          </a:p>
          <a:p>
            <a:pPr>
              <a:spcBef>
                <a:spcPts val="1200"/>
              </a:spcBef>
            </a:pPr>
            <a:r>
              <a:rPr lang="ru-RU" sz="1400" dirty="0" smtClean="0">
                <a:solidFill>
                  <a:schemeClr val="tx1"/>
                </a:solidFill>
                <a:latin typeface="Calibri" pitchFamily="34" charset="0"/>
                <a:cs typeface="Calibri" pitchFamily="34" charset="0"/>
              </a:rPr>
              <a:t>Интеграция с АБС</a:t>
            </a:r>
            <a:endParaRPr lang="en-US" sz="1400" dirty="0">
              <a:solidFill>
                <a:schemeClr val="tx1"/>
              </a:solidFill>
              <a:latin typeface="Calibri" pitchFamily="34" charset="0"/>
              <a:cs typeface="Calibri" pitchFamily="34" charset="0"/>
            </a:endParaRPr>
          </a:p>
          <a:p>
            <a:pPr>
              <a:spcBef>
                <a:spcPts val="1200"/>
              </a:spcBef>
            </a:pPr>
            <a:r>
              <a:rPr lang="ru-RU" sz="1400" dirty="0" smtClean="0">
                <a:solidFill>
                  <a:schemeClr val="tx1"/>
                </a:solidFill>
                <a:latin typeface="Calibri" pitchFamily="34" charset="0"/>
                <a:cs typeface="Calibri" pitchFamily="34" charset="0"/>
              </a:rPr>
              <a:t>Единая точка администрирования</a:t>
            </a:r>
          </a:p>
          <a:p>
            <a:pPr>
              <a:spcBef>
                <a:spcPts val="1200"/>
              </a:spcBef>
            </a:pPr>
            <a:r>
              <a:rPr lang="ru-RU" sz="1400" dirty="0" smtClean="0">
                <a:solidFill>
                  <a:schemeClr val="tx1"/>
                </a:solidFill>
                <a:latin typeface="Calibri" pitchFamily="34" charset="0"/>
                <a:cs typeface="Calibri" pitchFamily="34" charset="0"/>
              </a:rPr>
              <a:t>Интеграция с мобильными технологиями </a:t>
            </a:r>
            <a:r>
              <a:rPr lang="ro-RO" sz="1400" dirty="0" smtClean="0">
                <a:solidFill>
                  <a:schemeClr val="tx1"/>
                </a:solidFill>
                <a:latin typeface="Calibri" pitchFamily="34" charset="0"/>
                <a:cs typeface="Calibri" pitchFamily="34" charset="0"/>
              </a:rPr>
              <a:t>Tango </a:t>
            </a:r>
            <a:r>
              <a:rPr lang="ru-RU" sz="1400" dirty="0" smtClean="0">
                <a:solidFill>
                  <a:schemeClr val="tx1"/>
                </a:solidFill>
                <a:latin typeface="Calibri" pitchFamily="34" charset="0"/>
                <a:cs typeface="Calibri" pitchFamily="34" charset="0"/>
              </a:rPr>
              <a:t>и </a:t>
            </a:r>
            <a:r>
              <a:rPr lang="ro-RO" sz="1400" dirty="0" smtClean="0">
                <a:solidFill>
                  <a:schemeClr val="tx1"/>
                </a:solidFill>
                <a:latin typeface="Calibri" pitchFamily="34" charset="0"/>
                <a:cs typeface="Calibri" pitchFamily="34" charset="0"/>
              </a:rPr>
              <a:t>factura mobile</a:t>
            </a:r>
            <a:endParaRPr lang="en-US" sz="1400" dirty="0">
              <a:solidFill>
                <a:schemeClr val="tx1"/>
              </a:solidFill>
              <a:latin typeface="Calibri" pitchFamily="34" charset="0"/>
              <a:cs typeface="Calibri" pitchFamily="34" charset="0"/>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4972" y="4881001"/>
            <a:ext cx="864096"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676841" y="4938201"/>
            <a:ext cx="797013" cy="215444"/>
          </a:xfrm>
          <a:prstGeom prst="rect">
            <a:avLst/>
          </a:prstGeom>
          <a:noFill/>
        </p:spPr>
        <p:txBody>
          <a:bodyPr wrap="none" rtlCol="0">
            <a:spAutoFit/>
          </a:bodyPr>
          <a:lstStyle/>
          <a:p>
            <a:r>
              <a:rPr lang="ro-RO" sz="800" dirty="0" smtClean="0">
                <a:solidFill>
                  <a:schemeClr val="tx1">
                    <a:lumMod val="75000"/>
                    <a:lumOff val="25000"/>
                  </a:schemeClr>
                </a:solidFill>
                <a:latin typeface="Tahoma" pitchFamily="34" charset="0"/>
                <a:ea typeface="Tahoma" pitchFamily="34" charset="0"/>
                <a:cs typeface="Tahoma" pitchFamily="34" charset="0"/>
              </a:rPr>
              <a:t>Factura client</a:t>
            </a:r>
            <a:endParaRPr lang="ru-RU" sz="800" dirty="0">
              <a:solidFill>
                <a:schemeClr val="tx1">
                  <a:lumMod val="75000"/>
                  <a:lumOff val="25000"/>
                </a:schemeClr>
              </a:solidFill>
              <a:latin typeface="Tahoma" pitchFamily="34" charset="0"/>
              <a:ea typeface="Tahoma" pitchFamily="34" charset="0"/>
              <a:cs typeface="Tahoma" pitchFamily="34" charset="0"/>
            </a:endParaRPr>
          </a:p>
        </p:txBody>
      </p:sp>
      <p:pic>
        <p:nvPicPr>
          <p:cNvPr id="103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1156" y="4115984"/>
            <a:ext cx="576064" cy="36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7220" y="3727129"/>
            <a:ext cx="696932" cy="36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8983" y="4527820"/>
            <a:ext cx="596134" cy="28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5117" y="4151911"/>
            <a:ext cx="606917" cy="45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91766" y="3351244"/>
            <a:ext cx="10001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2545" y="4755142"/>
            <a:ext cx="766763"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6160" y="5040978"/>
            <a:ext cx="769526" cy="29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Footer Placeholder 5"/>
          <p:cNvSpPr>
            <a:spLocks noGrp="1"/>
          </p:cNvSpPr>
          <p:nvPr>
            <p:ph type="ftr" sz="quarter" idx="11"/>
          </p:nvPr>
        </p:nvSpPr>
        <p:spPr>
          <a:xfrm>
            <a:off x="659165" y="6356350"/>
            <a:ext cx="2847975" cy="365125"/>
          </a:xfrm>
        </p:spPr>
        <p:txBody>
          <a:bodyPr/>
          <a:lstStyle/>
          <a:p>
            <a:r>
              <a:rPr lang="en-US" dirty="0" smtClean="0">
                <a:solidFill>
                  <a:srgbClr val="FF0000"/>
                </a:solidFill>
              </a:rPr>
              <a:t>Q</a:t>
            </a:r>
            <a:r>
              <a:rPr lang="en-US" dirty="0" smtClean="0"/>
              <a:t>Systems</a:t>
            </a:r>
            <a:endParaRPr lang="ru-RU" dirty="0"/>
          </a:p>
        </p:txBody>
      </p:sp>
      <p:pic>
        <p:nvPicPr>
          <p:cNvPr id="4" name="Picture 3"/>
          <p:cNvPicPr>
            <a:picLocks noChangeAspect="1"/>
          </p:cNvPicPr>
          <p:nvPr/>
        </p:nvPicPr>
        <p:blipFill>
          <a:blip r:embed="rId13"/>
          <a:stretch>
            <a:fillRect/>
          </a:stretch>
        </p:blipFill>
        <p:spPr>
          <a:xfrm>
            <a:off x="546012" y="4277884"/>
            <a:ext cx="1191337" cy="892353"/>
          </a:xfrm>
          <a:prstGeom prst="rect">
            <a:avLst/>
          </a:prstGeom>
        </p:spPr>
      </p:pic>
      <p:pic>
        <p:nvPicPr>
          <p:cNvPr id="7" name="Picture 6"/>
          <p:cNvPicPr>
            <a:picLocks noChangeAspect="1"/>
          </p:cNvPicPr>
          <p:nvPr/>
        </p:nvPicPr>
        <p:blipFill>
          <a:blip r:embed="rId14"/>
          <a:stretch>
            <a:fillRect/>
          </a:stretch>
        </p:blipFill>
        <p:spPr>
          <a:xfrm>
            <a:off x="596740" y="5230441"/>
            <a:ext cx="942840" cy="802688"/>
          </a:xfrm>
          <a:prstGeom prst="rect">
            <a:avLst/>
          </a:prstGeom>
        </p:spPr>
      </p:pic>
    </p:spTree>
    <p:extLst>
      <p:ext uri="{BB962C8B-B14F-4D97-AF65-F5344CB8AC3E}">
        <p14:creationId xmlns:p14="http://schemas.microsoft.com/office/powerpoint/2010/main" val="527549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Picture 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3212" y="2847396"/>
            <a:ext cx="434156" cy="564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81" name="Picture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7598" y="3140968"/>
            <a:ext cx="192594" cy="19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6" name="Straight Connector 45"/>
          <p:cNvCxnSpPr/>
          <p:nvPr/>
        </p:nvCxnSpPr>
        <p:spPr>
          <a:xfrm>
            <a:off x="4803522" y="2204864"/>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Flowchart: Magnetic Disk 11"/>
          <p:cNvSpPr/>
          <p:nvPr/>
        </p:nvSpPr>
        <p:spPr>
          <a:xfrm>
            <a:off x="4211960" y="2420888"/>
            <a:ext cx="1224136" cy="720080"/>
          </a:xfrm>
          <a:prstGeom prst="flowChartMagneticDisk">
            <a:avLst/>
          </a:prstGeom>
          <a:solidFill>
            <a:schemeClr val="bg1">
              <a:lumMod val="6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p:cNvSpPr>
            <a:spLocks noGrp="1"/>
          </p:cNvSpPr>
          <p:nvPr>
            <p:ph type="title"/>
          </p:nvPr>
        </p:nvSpPr>
        <p:spPr/>
        <p:txBody>
          <a:bodyPr/>
          <a:lstStyle/>
          <a:p>
            <a:r>
              <a:rPr lang="ru-RU" dirty="0" smtClean="0"/>
              <a:t>Единый центр государственных платежей</a:t>
            </a:r>
            <a:endParaRPr lang="ru-RU" dirty="0"/>
          </a:p>
        </p:txBody>
      </p:sp>
      <p:sp>
        <p:nvSpPr>
          <p:cNvPr id="4" name="Date Placeholder 3"/>
          <p:cNvSpPr>
            <a:spLocks noGrp="1"/>
          </p:cNvSpPr>
          <p:nvPr>
            <p:ph type="dt" sz="half" idx="10"/>
          </p:nvPr>
        </p:nvSpPr>
        <p:spPr/>
        <p:txBody>
          <a:bodyPr/>
          <a:lstStyle/>
          <a:p>
            <a:fld id="{9B413269-9CFF-4753-B498-A95B6387F936}" type="datetime1">
              <a:rPr lang="ru-RU" smtClean="0"/>
              <a:t>18.05.2015</a:t>
            </a:fld>
            <a:endParaRPr lang="ru-RU" dirty="0"/>
          </a:p>
        </p:txBody>
      </p:sp>
      <p:sp>
        <p:nvSpPr>
          <p:cNvPr id="5" name="Slide Number Placeholder 4"/>
          <p:cNvSpPr>
            <a:spLocks noGrp="1"/>
          </p:cNvSpPr>
          <p:nvPr>
            <p:ph type="sldNum" sz="quarter" idx="12"/>
          </p:nvPr>
        </p:nvSpPr>
        <p:spPr/>
        <p:txBody>
          <a:bodyPr/>
          <a:lstStyle/>
          <a:p>
            <a:fld id="{B2C3B20A-4305-4AEA-BEBD-354650E367CB}" type="slidenum">
              <a:rPr lang="ru-RU" smtClean="0"/>
              <a:t>9</a:t>
            </a:fld>
            <a:endParaRPr lang="ru-RU" dirty="0"/>
          </a:p>
        </p:txBody>
      </p:sp>
      <p:sp>
        <p:nvSpPr>
          <p:cNvPr id="6" name="Footer Placeholder 5"/>
          <p:cNvSpPr>
            <a:spLocks noGrp="1"/>
          </p:cNvSpPr>
          <p:nvPr>
            <p:ph type="ftr" sz="quarter" idx="11"/>
          </p:nvPr>
        </p:nvSpPr>
        <p:spPr/>
        <p:txBody>
          <a:bodyPr/>
          <a:lstStyle/>
          <a:p>
            <a:r>
              <a:rPr lang="en-US" smtClean="0">
                <a:solidFill>
                  <a:srgbClr val="FF0000"/>
                </a:solidFill>
              </a:rPr>
              <a:t>Q</a:t>
            </a:r>
            <a:r>
              <a:rPr lang="en-US" smtClean="0"/>
              <a:t>Systems</a:t>
            </a:r>
            <a:endParaRPr lang="ru-RU" dirty="0"/>
          </a:p>
        </p:txBody>
      </p:sp>
      <p:sp>
        <p:nvSpPr>
          <p:cNvPr id="8" name="Rectangle 7"/>
          <p:cNvSpPr/>
          <p:nvPr/>
        </p:nvSpPr>
        <p:spPr>
          <a:xfrm>
            <a:off x="1475656" y="1052736"/>
            <a:ext cx="1800200" cy="2160240"/>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475656" y="1063769"/>
            <a:ext cx="1584176" cy="276999"/>
          </a:xfrm>
          <a:prstGeom prst="rect">
            <a:avLst/>
          </a:prstGeom>
          <a:noFill/>
        </p:spPr>
        <p:txBody>
          <a:bodyPr wrap="square" rtlCol="0">
            <a:spAutoFit/>
          </a:bodyPr>
          <a:lstStyle/>
          <a:p>
            <a:r>
              <a:rPr lang="en-US" sz="1200" b="1" dirty="0" smtClean="0">
                <a:solidFill>
                  <a:schemeClr val="tx2"/>
                </a:solidFill>
                <a:latin typeface="Calibri" pitchFamily="34" charset="0"/>
                <a:cs typeface="Calibri" pitchFamily="34" charset="0"/>
              </a:rPr>
              <a:t>Public services portal</a:t>
            </a:r>
            <a:endParaRPr lang="en-US" sz="1200" b="1" dirty="0">
              <a:solidFill>
                <a:schemeClr val="tx2"/>
              </a:solidFill>
              <a:latin typeface="Calibri" pitchFamily="34" charset="0"/>
              <a:cs typeface="Calibri" pitchFamily="34" charset="0"/>
            </a:endParaRPr>
          </a:p>
        </p:txBody>
      </p:sp>
      <p:cxnSp>
        <p:nvCxnSpPr>
          <p:cNvPr id="11" name="Straight Connector 10"/>
          <p:cNvCxnSpPr/>
          <p:nvPr/>
        </p:nvCxnSpPr>
        <p:spPr>
          <a:xfrm>
            <a:off x="1475656" y="1412776"/>
            <a:ext cx="1800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923928" y="1052736"/>
            <a:ext cx="1800200" cy="2160240"/>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 name="Straight Connector 18"/>
          <p:cNvCxnSpPr/>
          <p:nvPr/>
        </p:nvCxnSpPr>
        <p:spPr>
          <a:xfrm>
            <a:off x="3923928" y="1412776"/>
            <a:ext cx="1800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372200" y="1052736"/>
            <a:ext cx="1800200" cy="2160240"/>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4" name="Straight Connector 23"/>
          <p:cNvCxnSpPr/>
          <p:nvPr/>
        </p:nvCxnSpPr>
        <p:spPr>
          <a:xfrm>
            <a:off x="6372200" y="1412776"/>
            <a:ext cx="1800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372200" y="1052736"/>
            <a:ext cx="1584176" cy="276999"/>
          </a:xfrm>
          <a:prstGeom prst="rect">
            <a:avLst/>
          </a:prstGeom>
          <a:noFill/>
        </p:spPr>
        <p:txBody>
          <a:bodyPr wrap="square" rtlCol="0">
            <a:spAutoFit/>
          </a:bodyPr>
          <a:lstStyle/>
          <a:p>
            <a:r>
              <a:rPr lang="ro-RO" sz="1200" b="1" dirty="0" smtClean="0">
                <a:solidFill>
                  <a:schemeClr val="tx2"/>
                </a:solidFill>
                <a:latin typeface="Calibri" pitchFamily="34" charset="0"/>
                <a:cs typeface="Calibri" pitchFamily="34" charset="0"/>
              </a:rPr>
              <a:t>Payment operator X</a:t>
            </a:r>
            <a:endParaRPr lang="en-US" sz="1200" b="1" dirty="0">
              <a:solidFill>
                <a:schemeClr val="tx2"/>
              </a:solidFill>
              <a:latin typeface="Calibri" pitchFamily="34" charset="0"/>
              <a:cs typeface="Calibri" pitchFamily="34" charset="0"/>
            </a:endParaRPr>
          </a:p>
        </p:txBody>
      </p:sp>
      <p:pic>
        <p:nvPicPr>
          <p:cNvPr id="5142"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608" y="1556792"/>
            <a:ext cx="1355147" cy="1600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3"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5716" y="1620636"/>
            <a:ext cx="1044116" cy="116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3923928" y="1063769"/>
            <a:ext cx="1296144" cy="276999"/>
          </a:xfrm>
          <a:prstGeom prst="rect">
            <a:avLst/>
          </a:prstGeom>
          <a:noFill/>
        </p:spPr>
        <p:txBody>
          <a:bodyPr wrap="square" rtlCol="0">
            <a:spAutoFit/>
          </a:bodyPr>
          <a:lstStyle/>
          <a:p>
            <a:r>
              <a:rPr lang="en-US" sz="1200" b="1" dirty="0" smtClean="0">
                <a:solidFill>
                  <a:schemeClr val="tx2"/>
                </a:solidFill>
                <a:latin typeface="Calibri" pitchFamily="34" charset="0"/>
                <a:cs typeface="Calibri" pitchFamily="34" charset="0"/>
              </a:rPr>
              <a:t>e-government</a:t>
            </a:r>
            <a:endParaRPr lang="en-US" sz="1200" b="1" dirty="0">
              <a:solidFill>
                <a:schemeClr val="tx2"/>
              </a:solidFill>
              <a:latin typeface="Calibri" pitchFamily="34" charset="0"/>
              <a:cs typeface="Calibri" pitchFamily="34" charset="0"/>
            </a:endParaRPr>
          </a:p>
        </p:txBody>
      </p:sp>
      <p:sp>
        <p:nvSpPr>
          <p:cNvPr id="42" name="Rectangle 41"/>
          <p:cNvSpPr/>
          <p:nvPr/>
        </p:nvSpPr>
        <p:spPr>
          <a:xfrm>
            <a:off x="3995936" y="1484784"/>
            <a:ext cx="1656184" cy="720080"/>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TextBox 44"/>
          <p:cNvSpPr txBox="1"/>
          <p:nvPr/>
        </p:nvSpPr>
        <p:spPr>
          <a:xfrm>
            <a:off x="3923928" y="1599183"/>
            <a:ext cx="1800200" cy="461665"/>
          </a:xfrm>
          <a:prstGeom prst="rect">
            <a:avLst/>
          </a:prstGeom>
          <a:noFill/>
        </p:spPr>
        <p:txBody>
          <a:bodyPr wrap="square" rtlCol="0">
            <a:spAutoFit/>
          </a:bodyPr>
          <a:lstStyle/>
          <a:p>
            <a:r>
              <a:rPr lang="en-US" sz="1200" dirty="0" smtClean="0">
                <a:solidFill>
                  <a:schemeClr val="tx2"/>
                </a:solidFill>
                <a:latin typeface="Calibri" pitchFamily="34" charset="0"/>
                <a:cs typeface="Calibri" pitchFamily="34" charset="0"/>
              </a:rPr>
              <a:t>Electronic government payment gateway -</a:t>
            </a:r>
            <a:endParaRPr lang="en-US" sz="1200" dirty="0">
              <a:solidFill>
                <a:schemeClr val="tx2"/>
              </a:solidFill>
              <a:latin typeface="Calibri" pitchFamily="34" charset="0"/>
              <a:cs typeface="Calibri" pitchFamily="34" charset="0"/>
            </a:endParaRPr>
          </a:p>
        </p:txBody>
      </p:sp>
      <p:sp>
        <p:nvSpPr>
          <p:cNvPr id="49" name="Rectangle 48"/>
          <p:cNvSpPr/>
          <p:nvPr/>
        </p:nvSpPr>
        <p:spPr>
          <a:xfrm>
            <a:off x="2195736" y="2979832"/>
            <a:ext cx="2232248" cy="1025232"/>
          </a:xfrm>
          <a:prstGeom prst="rect">
            <a:avLst/>
          </a:prstGeom>
          <a:solidFill>
            <a:schemeClr val="bg1"/>
          </a:solidFill>
          <a:ln w="19050">
            <a:solidFill>
              <a:schemeClr val="tx2">
                <a:lumMod val="60000"/>
                <a:lumOff val="40000"/>
              </a:schemeClr>
            </a:solid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p:cNvSpPr txBox="1"/>
          <p:nvPr/>
        </p:nvSpPr>
        <p:spPr>
          <a:xfrm>
            <a:off x="2519772" y="3007985"/>
            <a:ext cx="1908212" cy="276999"/>
          </a:xfrm>
          <a:prstGeom prst="rect">
            <a:avLst/>
          </a:prstGeom>
          <a:noFill/>
          <a:scene3d>
            <a:camera prst="perspectiveHeroicExtremeLeftFacing"/>
            <a:lightRig rig="threePt" dir="t"/>
          </a:scene3d>
        </p:spPr>
        <p:txBody>
          <a:bodyPr wrap="square" rtlCol="0">
            <a:spAutoFit/>
          </a:bodyPr>
          <a:lstStyle/>
          <a:p>
            <a:r>
              <a:rPr lang="en-US" sz="1200" b="1" dirty="0" smtClean="0">
                <a:solidFill>
                  <a:srgbClr val="00B050"/>
                </a:solidFill>
                <a:latin typeface="Calibri" pitchFamily="34" charset="0"/>
                <a:cs typeface="Calibri" pitchFamily="34" charset="0"/>
              </a:rPr>
              <a:t>Choose payment method:</a:t>
            </a:r>
            <a:endParaRPr lang="en-US" sz="1200" b="1" dirty="0">
              <a:solidFill>
                <a:srgbClr val="00B050"/>
              </a:solidFill>
              <a:latin typeface="Calibri" pitchFamily="34" charset="0"/>
              <a:cs typeface="Calibri" pitchFamily="34" charset="0"/>
            </a:endParaRPr>
          </a:p>
        </p:txBody>
      </p:sp>
      <p:sp>
        <p:nvSpPr>
          <p:cNvPr id="51" name="TextBox 50"/>
          <p:cNvSpPr txBox="1"/>
          <p:nvPr/>
        </p:nvSpPr>
        <p:spPr>
          <a:xfrm>
            <a:off x="2555776" y="3174067"/>
            <a:ext cx="1512168" cy="830997"/>
          </a:xfrm>
          <a:prstGeom prst="rect">
            <a:avLst/>
          </a:prstGeom>
          <a:noFill/>
          <a:scene3d>
            <a:camera prst="perspectiveHeroicExtremeLeftFacing"/>
            <a:lightRig rig="threePt" dir="t"/>
          </a:scene3d>
        </p:spPr>
        <p:txBody>
          <a:bodyPr wrap="square" rtlCol="0">
            <a:spAutoFit/>
          </a:bodyPr>
          <a:lstStyle/>
          <a:p>
            <a:pPr marL="171450" indent="-171450">
              <a:buFont typeface="Wingdings" pitchFamily="2" charset="2"/>
              <a:buChar char="§"/>
            </a:pPr>
            <a:r>
              <a:rPr lang="en-US" sz="1200" b="1" dirty="0" smtClean="0">
                <a:solidFill>
                  <a:srgbClr val="00B050"/>
                </a:solidFill>
                <a:latin typeface="Calibri" pitchFamily="34" charset="0"/>
                <a:cs typeface="Calibri" pitchFamily="34" charset="0"/>
              </a:rPr>
              <a:t>Card</a:t>
            </a:r>
          </a:p>
          <a:p>
            <a:pPr marL="171450" indent="-171450">
              <a:buFont typeface="Wingdings" pitchFamily="2" charset="2"/>
              <a:buChar char="§"/>
            </a:pPr>
            <a:r>
              <a:rPr lang="ro-RO" sz="1200" b="1" dirty="0" smtClean="0">
                <a:solidFill>
                  <a:srgbClr val="00B050"/>
                </a:solidFill>
                <a:latin typeface="Calibri" pitchFamily="34" charset="0"/>
                <a:cs typeface="Calibri" pitchFamily="34" charset="0"/>
              </a:rPr>
              <a:t>Internet banking</a:t>
            </a:r>
          </a:p>
          <a:p>
            <a:pPr marL="171450" indent="-171450">
              <a:buFont typeface="Wingdings" pitchFamily="2" charset="2"/>
              <a:buChar char="§"/>
            </a:pPr>
            <a:r>
              <a:rPr lang="ro-RO" sz="1200" b="1" dirty="0" smtClean="0">
                <a:solidFill>
                  <a:srgbClr val="00B050"/>
                </a:solidFill>
                <a:latin typeface="Calibri" pitchFamily="34" charset="0"/>
                <a:cs typeface="Calibri" pitchFamily="34" charset="0"/>
              </a:rPr>
              <a:t>Cash</a:t>
            </a:r>
          </a:p>
          <a:p>
            <a:endParaRPr lang="en-US" sz="1200" dirty="0">
              <a:solidFill>
                <a:schemeClr val="tx2"/>
              </a:solidFill>
              <a:latin typeface="Calibri" pitchFamily="34" charset="0"/>
              <a:cs typeface="Calibri" pitchFamily="34" charset="0"/>
            </a:endParaRPr>
          </a:p>
        </p:txBody>
      </p:sp>
      <p:pic>
        <p:nvPicPr>
          <p:cNvPr id="5144" name="Picture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3059832" y="3789040"/>
            <a:ext cx="397911" cy="144016"/>
          </a:xfrm>
          <a:prstGeom prst="rect">
            <a:avLst/>
          </a:prstGeom>
          <a:noFill/>
          <a:ln w="9525">
            <a:noFill/>
            <a:miter lim="800000"/>
            <a:headEnd/>
            <a:tailEnd/>
          </a:ln>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Rectangle 54"/>
          <p:cNvSpPr/>
          <p:nvPr/>
        </p:nvSpPr>
        <p:spPr>
          <a:xfrm>
            <a:off x="755576" y="4149080"/>
            <a:ext cx="2232248" cy="1800200"/>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p:cNvSpPr txBox="1"/>
          <p:nvPr/>
        </p:nvSpPr>
        <p:spPr>
          <a:xfrm>
            <a:off x="755576" y="4149080"/>
            <a:ext cx="2124236" cy="276999"/>
          </a:xfrm>
          <a:prstGeom prst="rect">
            <a:avLst/>
          </a:prstGeom>
          <a:noFill/>
        </p:spPr>
        <p:txBody>
          <a:bodyPr wrap="square" rtlCol="0">
            <a:spAutoFit/>
          </a:bodyPr>
          <a:lstStyle/>
          <a:p>
            <a:r>
              <a:rPr lang="en-US" sz="1200" b="1" dirty="0" smtClean="0">
                <a:solidFill>
                  <a:schemeClr val="tx2"/>
                </a:solidFill>
                <a:latin typeface="Calibri" pitchFamily="34" charset="0"/>
                <a:cs typeface="Calibri" pitchFamily="34" charset="0"/>
              </a:rPr>
              <a:t>Ministry of Finance</a:t>
            </a:r>
            <a:r>
              <a:rPr lang="ro-RO" sz="1200" b="1" dirty="0" smtClean="0">
                <a:solidFill>
                  <a:schemeClr val="tx2"/>
                </a:solidFill>
                <a:latin typeface="Calibri" pitchFamily="34" charset="0"/>
                <a:cs typeface="Calibri" pitchFamily="34" charset="0"/>
              </a:rPr>
              <a:t>. </a:t>
            </a:r>
            <a:r>
              <a:rPr lang="en-US" sz="1200" b="1" dirty="0" smtClean="0">
                <a:solidFill>
                  <a:schemeClr val="tx2"/>
                </a:solidFill>
                <a:latin typeface="Calibri" pitchFamily="34" charset="0"/>
                <a:cs typeface="Calibri" pitchFamily="34" charset="0"/>
              </a:rPr>
              <a:t>Treasury</a:t>
            </a:r>
            <a:endParaRPr lang="en-US" sz="1200" b="1" dirty="0">
              <a:solidFill>
                <a:schemeClr val="tx2"/>
              </a:solidFill>
              <a:latin typeface="Calibri" pitchFamily="34" charset="0"/>
              <a:cs typeface="Calibri" pitchFamily="34" charset="0"/>
            </a:endParaRPr>
          </a:p>
        </p:txBody>
      </p:sp>
      <p:cxnSp>
        <p:nvCxnSpPr>
          <p:cNvPr id="57" name="Straight Connector 56"/>
          <p:cNvCxnSpPr/>
          <p:nvPr/>
        </p:nvCxnSpPr>
        <p:spPr>
          <a:xfrm>
            <a:off x="755576" y="4509120"/>
            <a:ext cx="223224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131840" y="4257092"/>
            <a:ext cx="1731676" cy="900100"/>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0" name="Straight Connector 59"/>
          <p:cNvCxnSpPr/>
          <p:nvPr/>
        </p:nvCxnSpPr>
        <p:spPr>
          <a:xfrm>
            <a:off x="3135324" y="4581128"/>
            <a:ext cx="17316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143708" y="4262246"/>
            <a:ext cx="1071736" cy="276999"/>
          </a:xfrm>
          <a:prstGeom prst="rect">
            <a:avLst/>
          </a:prstGeom>
          <a:noFill/>
        </p:spPr>
        <p:txBody>
          <a:bodyPr wrap="square" rtlCol="0">
            <a:spAutoFit/>
          </a:bodyPr>
          <a:lstStyle/>
          <a:p>
            <a:r>
              <a:rPr lang="en-US" sz="1200" b="1" dirty="0" smtClean="0">
                <a:solidFill>
                  <a:schemeClr val="tx2"/>
                </a:solidFill>
                <a:latin typeface="Calibri" pitchFamily="34" charset="0"/>
                <a:cs typeface="Calibri" pitchFamily="34" charset="0"/>
              </a:rPr>
              <a:t>Bank ABC</a:t>
            </a:r>
            <a:endParaRPr lang="en-US" sz="1200" b="1" dirty="0">
              <a:solidFill>
                <a:schemeClr val="tx2"/>
              </a:solidFill>
              <a:latin typeface="Calibri" pitchFamily="34" charset="0"/>
              <a:cs typeface="Calibri" pitchFamily="34" charset="0"/>
            </a:endParaRPr>
          </a:p>
        </p:txBody>
      </p:sp>
      <p:sp>
        <p:nvSpPr>
          <p:cNvPr id="63" name="Rectangle 62"/>
          <p:cNvSpPr/>
          <p:nvPr/>
        </p:nvSpPr>
        <p:spPr>
          <a:xfrm>
            <a:off x="6084168" y="4221088"/>
            <a:ext cx="2232248" cy="1800200"/>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TextBox 63"/>
          <p:cNvSpPr txBox="1"/>
          <p:nvPr/>
        </p:nvSpPr>
        <p:spPr>
          <a:xfrm>
            <a:off x="6084168" y="4232121"/>
            <a:ext cx="1709900" cy="276999"/>
          </a:xfrm>
          <a:prstGeom prst="rect">
            <a:avLst/>
          </a:prstGeom>
          <a:noFill/>
        </p:spPr>
        <p:txBody>
          <a:bodyPr wrap="square" rtlCol="0">
            <a:spAutoFit/>
          </a:bodyPr>
          <a:lstStyle/>
          <a:p>
            <a:r>
              <a:rPr lang="en-US" sz="1200" b="1" dirty="0" smtClean="0">
                <a:solidFill>
                  <a:schemeClr val="tx2"/>
                </a:solidFill>
                <a:latin typeface="Calibri" pitchFamily="34" charset="0"/>
                <a:cs typeface="Calibri" pitchFamily="34" charset="0"/>
              </a:rPr>
              <a:t>National Bank</a:t>
            </a:r>
            <a:endParaRPr lang="en-US" sz="1200" b="1" dirty="0">
              <a:solidFill>
                <a:schemeClr val="tx2"/>
              </a:solidFill>
              <a:latin typeface="Calibri" pitchFamily="34" charset="0"/>
              <a:cs typeface="Calibri" pitchFamily="34" charset="0"/>
            </a:endParaRPr>
          </a:p>
        </p:txBody>
      </p:sp>
      <p:cxnSp>
        <p:nvCxnSpPr>
          <p:cNvPr id="65" name="Straight Connector 64"/>
          <p:cNvCxnSpPr/>
          <p:nvPr/>
        </p:nvCxnSpPr>
        <p:spPr>
          <a:xfrm>
            <a:off x="6084168" y="4581128"/>
            <a:ext cx="223224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6236568" y="4752764"/>
            <a:ext cx="1863824" cy="1052500"/>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7" name="Straight Connector 66"/>
          <p:cNvCxnSpPr/>
          <p:nvPr/>
        </p:nvCxnSpPr>
        <p:spPr>
          <a:xfrm>
            <a:off x="6300192" y="5085184"/>
            <a:ext cx="1731676"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228184" y="4725144"/>
            <a:ext cx="1944216" cy="276999"/>
          </a:xfrm>
          <a:prstGeom prst="rect">
            <a:avLst/>
          </a:prstGeom>
          <a:noFill/>
        </p:spPr>
        <p:txBody>
          <a:bodyPr wrap="square" rtlCol="0">
            <a:spAutoFit/>
          </a:bodyPr>
          <a:lstStyle/>
          <a:p>
            <a:r>
              <a:rPr lang="en-US" sz="1200" dirty="0" smtClean="0">
                <a:solidFill>
                  <a:schemeClr val="tx2"/>
                </a:solidFill>
                <a:latin typeface="Calibri" pitchFamily="34" charset="0"/>
                <a:cs typeface="Calibri" pitchFamily="34" charset="0"/>
              </a:rPr>
              <a:t>Domestic clearing system</a:t>
            </a:r>
            <a:endParaRPr lang="en-US" sz="1200" dirty="0">
              <a:solidFill>
                <a:schemeClr val="tx2"/>
              </a:solidFill>
              <a:latin typeface="Calibri" pitchFamily="34" charset="0"/>
              <a:cs typeface="Calibri" pitchFamily="34" charset="0"/>
            </a:endParaRPr>
          </a:p>
        </p:txBody>
      </p:sp>
      <p:pic>
        <p:nvPicPr>
          <p:cNvPr id="5151"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9935" y="5136855"/>
            <a:ext cx="380377" cy="380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6318484" y="5517232"/>
            <a:ext cx="1853916" cy="246221"/>
          </a:xfrm>
          <a:prstGeom prst="rect">
            <a:avLst/>
          </a:prstGeom>
          <a:noFill/>
        </p:spPr>
        <p:txBody>
          <a:bodyPr wrap="square" rtlCol="0">
            <a:spAutoFit/>
          </a:bodyPr>
          <a:lstStyle/>
          <a:p>
            <a:r>
              <a:rPr lang="en-US" sz="1000" dirty="0" smtClean="0">
                <a:latin typeface="Calibri" pitchFamily="34" charset="0"/>
                <a:cs typeface="Calibri" pitchFamily="34" charset="0"/>
              </a:rPr>
              <a:t>Payment operator X account</a:t>
            </a:r>
            <a:endParaRPr lang="ru-RU" sz="1000" dirty="0">
              <a:latin typeface="Calibri" pitchFamily="34" charset="0"/>
              <a:cs typeface="Calibri" pitchFamily="34" charset="0"/>
            </a:endParaRPr>
          </a:p>
        </p:txBody>
      </p:sp>
      <p:pic>
        <p:nvPicPr>
          <p:cNvPr id="5153"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4208" y="5279014"/>
            <a:ext cx="3048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6336" y="5239866"/>
            <a:ext cx="3048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5175" y="4653136"/>
            <a:ext cx="380377" cy="380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3287" y="4632799"/>
            <a:ext cx="380377" cy="380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8762" y="4776649"/>
            <a:ext cx="3048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2" name="Straight Connector 81"/>
          <p:cNvCxnSpPr/>
          <p:nvPr/>
        </p:nvCxnSpPr>
        <p:spPr>
          <a:xfrm>
            <a:off x="1907704" y="4732094"/>
            <a:ext cx="0" cy="71313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827584" y="4550931"/>
            <a:ext cx="802169" cy="246221"/>
          </a:xfrm>
          <a:prstGeom prst="rect">
            <a:avLst/>
          </a:prstGeom>
          <a:noFill/>
        </p:spPr>
        <p:txBody>
          <a:bodyPr wrap="square" rtlCol="0">
            <a:spAutoFit/>
          </a:bodyPr>
          <a:lstStyle/>
          <a:p>
            <a:pPr algn="ctr"/>
            <a:r>
              <a:rPr lang="ro-RO" sz="1000" dirty="0" smtClean="0">
                <a:solidFill>
                  <a:schemeClr val="tx2"/>
                </a:solidFill>
                <a:latin typeface="Calibri" pitchFamily="34" charset="0"/>
                <a:cs typeface="Calibri" pitchFamily="34" charset="0"/>
              </a:rPr>
              <a:t>Budget</a:t>
            </a:r>
            <a:endParaRPr lang="en-US" sz="1000" dirty="0">
              <a:solidFill>
                <a:schemeClr val="tx2"/>
              </a:solidFill>
              <a:latin typeface="Calibri" pitchFamily="34" charset="0"/>
              <a:cs typeface="Calibri" pitchFamily="34" charset="0"/>
            </a:endParaRPr>
          </a:p>
        </p:txBody>
      </p:sp>
      <p:sp>
        <p:nvSpPr>
          <p:cNvPr id="86" name="TextBox 85"/>
          <p:cNvSpPr txBox="1"/>
          <p:nvPr/>
        </p:nvSpPr>
        <p:spPr>
          <a:xfrm>
            <a:off x="1826970" y="4509120"/>
            <a:ext cx="1160854" cy="400110"/>
          </a:xfrm>
          <a:prstGeom prst="rect">
            <a:avLst/>
          </a:prstGeom>
          <a:noFill/>
        </p:spPr>
        <p:txBody>
          <a:bodyPr wrap="square" rtlCol="0">
            <a:spAutoFit/>
          </a:bodyPr>
          <a:lstStyle/>
          <a:p>
            <a:pPr algn="ctr"/>
            <a:r>
              <a:rPr lang="en-US" sz="1000" dirty="0" smtClean="0">
                <a:solidFill>
                  <a:schemeClr val="tx2"/>
                </a:solidFill>
                <a:latin typeface="Calibri" pitchFamily="34" charset="0"/>
                <a:cs typeface="Calibri" pitchFamily="34" charset="0"/>
              </a:rPr>
              <a:t>Public </a:t>
            </a:r>
          </a:p>
          <a:p>
            <a:pPr algn="ctr"/>
            <a:r>
              <a:rPr lang="en-US" sz="1000" dirty="0" smtClean="0">
                <a:solidFill>
                  <a:schemeClr val="tx2"/>
                </a:solidFill>
                <a:latin typeface="Calibri" pitchFamily="34" charset="0"/>
                <a:cs typeface="Calibri" pitchFamily="34" charset="0"/>
              </a:rPr>
              <a:t>service providers</a:t>
            </a:r>
            <a:endParaRPr lang="en-US" sz="1000" dirty="0">
              <a:solidFill>
                <a:schemeClr val="tx2"/>
              </a:solidFill>
              <a:latin typeface="Calibri" pitchFamily="34" charset="0"/>
              <a:cs typeface="Calibri" pitchFamily="34" charset="0"/>
            </a:endParaRPr>
          </a:p>
        </p:txBody>
      </p:sp>
      <p:pic>
        <p:nvPicPr>
          <p:cNvPr id="87" name="Picture 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1499" y="5039099"/>
            <a:ext cx="334117" cy="33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1579" y="5039099"/>
            <a:ext cx="334117" cy="33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33627" y="5039099"/>
            <a:ext cx="334117" cy="33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54"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7784" y="5036869"/>
            <a:ext cx="334222" cy="33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0856" y="5134998"/>
            <a:ext cx="3048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7744" y="5167858"/>
            <a:ext cx="3048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Rectangle 100"/>
          <p:cNvSpPr/>
          <p:nvPr/>
        </p:nvSpPr>
        <p:spPr>
          <a:xfrm>
            <a:off x="444676" y="1908264"/>
            <a:ext cx="728648" cy="728648"/>
          </a:xfrm>
          <a:prstGeom prst="rect">
            <a:avLst/>
          </a:prstGeom>
          <a:blipFill rotWithShape="1">
            <a:blip r:embed="rId11"/>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5158" name="Straight Arrow Connector 5157"/>
          <p:cNvCxnSpPr/>
          <p:nvPr/>
        </p:nvCxnSpPr>
        <p:spPr>
          <a:xfrm>
            <a:off x="971600" y="2276872"/>
            <a:ext cx="1031155" cy="0"/>
          </a:xfrm>
          <a:prstGeom prst="straightConnector1">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161" name="Curved Connector 5160"/>
          <p:cNvCxnSpPr>
            <a:stCxn id="101" idx="2"/>
          </p:cNvCxnSpPr>
          <p:nvPr/>
        </p:nvCxnSpPr>
        <p:spPr>
          <a:xfrm rot="16200000" flipH="1">
            <a:off x="1250340" y="2195572"/>
            <a:ext cx="828092" cy="1710772"/>
          </a:xfrm>
          <a:prstGeom prst="curvedConnector2">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165" name="Straight Arrow Connector 5164"/>
          <p:cNvCxnSpPr/>
          <p:nvPr/>
        </p:nvCxnSpPr>
        <p:spPr>
          <a:xfrm>
            <a:off x="3059832" y="2492896"/>
            <a:ext cx="1080120" cy="0"/>
          </a:xfrm>
          <a:prstGeom prst="straightConnector1">
            <a:avLst/>
          </a:prstGeom>
          <a:ln w="317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69" name="Straight Arrow Connector 5168"/>
          <p:cNvCxnSpPr/>
          <p:nvPr/>
        </p:nvCxnSpPr>
        <p:spPr>
          <a:xfrm flipH="1">
            <a:off x="3059833" y="2780928"/>
            <a:ext cx="1080119"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5499722" y="2780928"/>
            <a:ext cx="1088502"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5499722" y="2564904"/>
            <a:ext cx="1088502"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5180" name="Picture 3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74857" y="2564904"/>
            <a:ext cx="305055" cy="30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3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99723" y="2996952"/>
            <a:ext cx="414626" cy="41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1" name="Curved Connector 70"/>
          <p:cNvCxnSpPr/>
          <p:nvPr/>
        </p:nvCxnSpPr>
        <p:spPr>
          <a:xfrm rot="5400000">
            <a:off x="3929013" y="2991867"/>
            <a:ext cx="648071" cy="946273"/>
          </a:xfrm>
          <a:prstGeom prst="curvedConnector2">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0" name="Elbow Connector 89"/>
          <p:cNvCxnSpPr>
            <a:endCxn id="64" idx="1"/>
          </p:cNvCxnSpPr>
          <p:nvPr/>
        </p:nvCxnSpPr>
        <p:spPr>
          <a:xfrm rot="16200000" flipH="1">
            <a:off x="4960227" y="3246679"/>
            <a:ext cx="1229653" cy="1018230"/>
          </a:xfrm>
          <a:prstGeom prst="bentConnector2">
            <a:avLst/>
          </a:prstGeom>
          <a:ln w="31750">
            <a:solidFill>
              <a:schemeClr val="tx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V="1">
            <a:off x="6804248" y="3284985"/>
            <a:ext cx="0" cy="864095"/>
          </a:xfrm>
          <a:prstGeom prst="straightConnector1">
            <a:avLst/>
          </a:prstGeom>
          <a:ln w="31750">
            <a:solidFill>
              <a:schemeClr val="tx2"/>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pic>
        <p:nvPicPr>
          <p:cNvPr id="97" name="Picture 3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6200000">
            <a:off x="7510611" y="3442718"/>
            <a:ext cx="3048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7" name="Elbow Connector 196"/>
          <p:cNvCxnSpPr>
            <a:endCxn id="88" idx="2"/>
          </p:cNvCxnSpPr>
          <p:nvPr/>
        </p:nvCxnSpPr>
        <p:spPr>
          <a:xfrm rot="10800000">
            <a:off x="1668638" y="5373217"/>
            <a:ext cx="4375336" cy="390239"/>
          </a:xfrm>
          <a:prstGeom prst="bentConnector2">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2" name="Elbow Connector 201"/>
          <p:cNvCxnSpPr/>
          <p:nvPr/>
        </p:nvCxnSpPr>
        <p:spPr>
          <a:xfrm rot="10800000">
            <a:off x="3495364" y="5033513"/>
            <a:ext cx="2548610" cy="312176"/>
          </a:xfrm>
          <a:prstGeom prst="bentConnector2">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184" name="Elbow Connector 5183"/>
          <p:cNvCxnSpPr>
            <a:endCxn id="99" idx="2"/>
          </p:cNvCxnSpPr>
          <p:nvPr/>
        </p:nvCxnSpPr>
        <p:spPr>
          <a:xfrm rot="10800000">
            <a:off x="2420144" y="5301209"/>
            <a:ext cx="3592016" cy="288031"/>
          </a:xfrm>
          <a:prstGeom prst="bentConnector2">
            <a:avLst/>
          </a:prstGeom>
          <a:ln w="317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5187" name="TextBox 5186"/>
          <p:cNvSpPr txBox="1"/>
          <p:nvPr/>
        </p:nvSpPr>
        <p:spPr>
          <a:xfrm>
            <a:off x="5787756" y="3356992"/>
            <a:ext cx="872476" cy="400110"/>
          </a:xfrm>
          <a:prstGeom prst="rect">
            <a:avLst/>
          </a:prstGeom>
          <a:noFill/>
        </p:spPr>
        <p:txBody>
          <a:bodyPr wrap="square" rtlCol="0">
            <a:spAutoFit/>
          </a:bodyPr>
          <a:lstStyle/>
          <a:p>
            <a:r>
              <a:rPr lang="en-US" sz="1000" dirty="0" smtClean="0">
                <a:solidFill>
                  <a:schemeClr val="tx2"/>
                </a:solidFill>
                <a:latin typeface="Calibri" pitchFamily="34" charset="0"/>
                <a:cs typeface="Calibri" pitchFamily="34" charset="0"/>
              </a:rPr>
              <a:t>Confirm </a:t>
            </a:r>
            <a:endParaRPr lang="ro-RO" sz="1000" dirty="0" smtClean="0">
              <a:solidFill>
                <a:schemeClr val="tx2"/>
              </a:solidFill>
              <a:latin typeface="Calibri" pitchFamily="34" charset="0"/>
              <a:cs typeface="Calibri" pitchFamily="34" charset="0"/>
            </a:endParaRPr>
          </a:p>
          <a:p>
            <a:r>
              <a:rPr lang="en-US" sz="1000" dirty="0" smtClean="0">
                <a:solidFill>
                  <a:schemeClr val="tx2"/>
                </a:solidFill>
                <a:latin typeface="Calibri" pitchFamily="34" charset="0"/>
                <a:cs typeface="Calibri" pitchFamily="34" charset="0"/>
              </a:rPr>
              <a:t>payment</a:t>
            </a:r>
            <a:endParaRPr lang="en-US" sz="1000" dirty="0">
              <a:solidFill>
                <a:schemeClr val="tx2"/>
              </a:solidFill>
              <a:latin typeface="Calibri" pitchFamily="34" charset="0"/>
              <a:cs typeface="Calibri" pitchFamily="34" charset="0"/>
            </a:endParaRPr>
          </a:p>
        </p:txBody>
      </p:sp>
      <p:sp>
        <p:nvSpPr>
          <p:cNvPr id="292" name="TextBox 291"/>
          <p:cNvSpPr txBox="1"/>
          <p:nvPr/>
        </p:nvSpPr>
        <p:spPr>
          <a:xfrm>
            <a:off x="6948264" y="3748970"/>
            <a:ext cx="1283636" cy="400110"/>
          </a:xfrm>
          <a:prstGeom prst="rect">
            <a:avLst/>
          </a:prstGeom>
          <a:noFill/>
        </p:spPr>
        <p:txBody>
          <a:bodyPr wrap="square" rtlCol="0">
            <a:spAutoFit/>
          </a:bodyPr>
          <a:lstStyle/>
          <a:p>
            <a:r>
              <a:rPr lang="en-US" sz="1000" dirty="0" smtClean="0">
                <a:solidFill>
                  <a:schemeClr val="tx2"/>
                </a:solidFill>
                <a:latin typeface="Calibri" pitchFamily="34" charset="0"/>
                <a:cs typeface="Calibri" pitchFamily="34" charset="0"/>
              </a:rPr>
              <a:t>Confirm payment</a:t>
            </a:r>
            <a:r>
              <a:rPr lang="ro-RO" sz="1000" dirty="0" smtClean="0">
                <a:solidFill>
                  <a:schemeClr val="tx2"/>
                </a:solidFill>
                <a:latin typeface="Calibri" pitchFamily="34" charset="0"/>
                <a:cs typeface="Calibri" pitchFamily="34" charset="0"/>
              </a:rPr>
              <a:t> </a:t>
            </a:r>
          </a:p>
          <a:p>
            <a:r>
              <a:rPr lang="en-US" sz="1000" dirty="0" smtClean="0">
                <a:solidFill>
                  <a:schemeClr val="tx2"/>
                </a:solidFill>
                <a:latin typeface="Calibri" pitchFamily="34" charset="0"/>
                <a:cs typeface="Calibri" pitchFamily="34" charset="0"/>
              </a:rPr>
              <a:t>within</a:t>
            </a:r>
            <a:r>
              <a:rPr lang="ro-RO" sz="1000" dirty="0" smtClean="0">
                <a:solidFill>
                  <a:schemeClr val="tx2"/>
                </a:solidFill>
                <a:latin typeface="Calibri" pitchFamily="34" charset="0"/>
                <a:cs typeface="Calibri" pitchFamily="34" charset="0"/>
              </a:rPr>
              <a:t> 1 </a:t>
            </a:r>
            <a:r>
              <a:rPr lang="en-US" sz="1000" dirty="0" smtClean="0">
                <a:solidFill>
                  <a:schemeClr val="tx2"/>
                </a:solidFill>
                <a:latin typeface="Calibri" pitchFamily="34" charset="0"/>
                <a:cs typeface="Calibri" pitchFamily="34" charset="0"/>
              </a:rPr>
              <a:t>hour</a:t>
            </a:r>
            <a:endParaRPr lang="en-US" sz="1000" dirty="0">
              <a:solidFill>
                <a:schemeClr val="tx2"/>
              </a:solidFill>
              <a:latin typeface="Calibri" pitchFamily="34" charset="0"/>
              <a:cs typeface="Calibri" pitchFamily="34" charset="0"/>
            </a:endParaRPr>
          </a:p>
        </p:txBody>
      </p:sp>
      <p:sp>
        <p:nvSpPr>
          <p:cNvPr id="294" name="TextBox 293"/>
          <p:cNvSpPr txBox="1"/>
          <p:nvPr/>
        </p:nvSpPr>
        <p:spPr>
          <a:xfrm>
            <a:off x="1416156" y="3501008"/>
            <a:ext cx="1283636" cy="400110"/>
          </a:xfrm>
          <a:prstGeom prst="rect">
            <a:avLst/>
          </a:prstGeom>
          <a:noFill/>
        </p:spPr>
        <p:txBody>
          <a:bodyPr wrap="square" rtlCol="0">
            <a:spAutoFit/>
          </a:bodyPr>
          <a:lstStyle/>
          <a:p>
            <a:r>
              <a:rPr lang="en-US" sz="1000" dirty="0" smtClean="0">
                <a:solidFill>
                  <a:schemeClr val="tx2"/>
                </a:solidFill>
                <a:latin typeface="Calibri" pitchFamily="34" charset="0"/>
                <a:cs typeface="Calibri" pitchFamily="34" charset="0"/>
              </a:rPr>
              <a:t>Payment method selection</a:t>
            </a:r>
            <a:endParaRPr lang="en-US" sz="1000" dirty="0">
              <a:solidFill>
                <a:schemeClr val="tx2"/>
              </a:solidFill>
              <a:latin typeface="Calibri" pitchFamily="34" charset="0"/>
              <a:cs typeface="Calibri" pitchFamily="34" charset="0"/>
            </a:endParaRPr>
          </a:p>
        </p:txBody>
      </p:sp>
      <p:pic>
        <p:nvPicPr>
          <p:cNvPr id="5189" name="Picture 4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97380" y="1988840"/>
            <a:ext cx="335103" cy="43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 name="Picture 4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96336" y="1988840"/>
            <a:ext cx="335103" cy="43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8" name="Picture 4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48736" y="1988840"/>
            <a:ext cx="335103" cy="43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0" name="Picture 4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283968" y="2706665"/>
            <a:ext cx="210210" cy="27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1" name="Picture 4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16551" y="2806953"/>
            <a:ext cx="201622" cy="26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2" name="Picture 4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72000" y="2717431"/>
            <a:ext cx="231763" cy="30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90" name="TextBox 5189"/>
          <p:cNvSpPr txBox="1"/>
          <p:nvPr/>
        </p:nvSpPr>
        <p:spPr>
          <a:xfrm>
            <a:off x="4788024" y="2668850"/>
            <a:ext cx="792088" cy="400110"/>
          </a:xfrm>
          <a:prstGeom prst="rect">
            <a:avLst/>
          </a:prstGeom>
          <a:noFill/>
        </p:spPr>
        <p:txBody>
          <a:bodyPr wrap="square" rtlCol="0">
            <a:spAutoFit/>
          </a:bodyPr>
          <a:lstStyle/>
          <a:p>
            <a:r>
              <a:rPr lang="ro-RO" sz="1000" dirty="0" smtClean="0">
                <a:latin typeface="Calibri" pitchFamily="34" charset="0"/>
                <a:cs typeface="Calibri" pitchFamily="34" charset="0"/>
              </a:rPr>
              <a:t>DB</a:t>
            </a:r>
          </a:p>
          <a:p>
            <a:r>
              <a:rPr lang="ro-RO" sz="1000" dirty="0">
                <a:latin typeface="Calibri" pitchFamily="34" charset="0"/>
                <a:cs typeface="Calibri" pitchFamily="34" charset="0"/>
              </a:rPr>
              <a:t>e</a:t>
            </a:r>
            <a:r>
              <a:rPr lang="ro-RO" sz="1000" dirty="0" smtClean="0">
                <a:latin typeface="Calibri" pitchFamily="34" charset="0"/>
                <a:cs typeface="Calibri" pitchFamily="34" charset="0"/>
              </a:rPr>
              <a:t>-invoices</a:t>
            </a:r>
            <a:endParaRPr lang="ru-RU" sz="1000" dirty="0">
              <a:latin typeface="Calibri" pitchFamily="34" charset="0"/>
              <a:cs typeface="Calibri" pitchFamily="34" charset="0"/>
            </a:endParaRPr>
          </a:p>
        </p:txBody>
      </p:sp>
      <p:sp>
        <p:nvSpPr>
          <p:cNvPr id="305" name="TextBox 304"/>
          <p:cNvSpPr txBox="1"/>
          <p:nvPr/>
        </p:nvSpPr>
        <p:spPr>
          <a:xfrm>
            <a:off x="323528" y="2636912"/>
            <a:ext cx="872476" cy="276999"/>
          </a:xfrm>
          <a:prstGeom prst="rect">
            <a:avLst/>
          </a:prstGeom>
          <a:noFill/>
        </p:spPr>
        <p:txBody>
          <a:bodyPr wrap="square" rtlCol="0">
            <a:spAutoFit/>
          </a:bodyPr>
          <a:lstStyle/>
          <a:p>
            <a:r>
              <a:rPr lang="en-US" sz="1200" b="1" dirty="0" smtClean="0">
                <a:solidFill>
                  <a:schemeClr val="tx2"/>
                </a:solidFill>
                <a:latin typeface="Calibri" pitchFamily="34" charset="0"/>
                <a:cs typeface="Calibri" pitchFamily="34" charset="0"/>
              </a:rPr>
              <a:t>Payer</a:t>
            </a:r>
            <a:endParaRPr lang="en-US" sz="1200" b="1" dirty="0">
              <a:solidFill>
                <a:schemeClr val="tx2"/>
              </a:solidFill>
              <a:latin typeface="Calibri" pitchFamily="34" charset="0"/>
              <a:cs typeface="Calibri" pitchFamily="34" charset="0"/>
            </a:endParaRPr>
          </a:p>
        </p:txBody>
      </p:sp>
      <p:sp>
        <p:nvSpPr>
          <p:cNvPr id="308" name="TextBox 307"/>
          <p:cNvSpPr txBox="1"/>
          <p:nvPr/>
        </p:nvSpPr>
        <p:spPr>
          <a:xfrm>
            <a:off x="1530794" y="2596842"/>
            <a:ext cx="872476" cy="400110"/>
          </a:xfrm>
          <a:prstGeom prst="rect">
            <a:avLst/>
          </a:prstGeom>
          <a:noFill/>
        </p:spPr>
        <p:txBody>
          <a:bodyPr wrap="square" rtlCol="0">
            <a:spAutoFit/>
          </a:bodyPr>
          <a:lstStyle/>
          <a:p>
            <a:r>
              <a:rPr lang="ro-RO" sz="1000" dirty="0">
                <a:latin typeface="Calibri" pitchFamily="34" charset="0"/>
                <a:cs typeface="Calibri" pitchFamily="34" charset="0"/>
              </a:rPr>
              <a:t>p</a:t>
            </a:r>
            <a:r>
              <a:rPr lang="ro-RO" sz="1000" dirty="0" smtClean="0">
                <a:latin typeface="Calibri" pitchFamily="34" charset="0"/>
                <a:cs typeface="Calibri" pitchFamily="34" charset="0"/>
              </a:rPr>
              <a:t>ublic</a:t>
            </a:r>
          </a:p>
          <a:p>
            <a:r>
              <a:rPr lang="en-US" sz="1000" dirty="0" smtClean="0">
                <a:latin typeface="Calibri" pitchFamily="34" charset="0"/>
                <a:cs typeface="Calibri" pitchFamily="34" charset="0"/>
              </a:rPr>
              <a:t>services</a:t>
            </a:r>
            <a:endParaRPr lang="en-US" sz="1000" dirty="0">
              <a:latin typeface="Calibri" pitchFamily="34" charset="0"/>
              <a:cs typeface="Calibri" pitchFamily="34" charset="0"/>
            </a:endParaRPr>
          </a:p>
        </p:txBody>
      </p:sp>
      <p:pic>
        <p:nvPicPr>
          <p:cNvPr id="5194" name="Picture 4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34394" y="2780928"/>
            <a:ext cx="133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95" name="Picture 4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4069" y="1830015"/>
            <a:ext cx="436856" cy="24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96" name="Rectangular Callout 5195"/>
          <p:cNvSpPr/>
          <p:nvPr/>
        </p:nvSpPr>
        <p:spPr>
          <a:xfrm>
            <a:off x="5209954" y="3757102"/>
            <a:ext cx="730198" cy="247962"/>
          </a:xfrm>
          <a:prstGeom prst="wedgeRect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200" dirty="0" smtClean="0">
                <a:latin typeface="Calibri" pitchFamily="34" charset="0"/>
                <a:cs typeface="Calibri" pitchFamily="34" charset="0"/>
              </a:rPr>
              <a:t>MT 104</a:t>
            </a:r>
            <a:endParaRPr lang="ru-RU" sz="1200" dirty="0">
              <a:latin typeface="Calibri" pitchFamily="34" charset="0"/>
              <a:cs typeface="Calibri" pitchFamily="34" charset="0"/>
            </a:endParaRPr>
          </a:p>
        </p:txBody>
      </p:sp>
      <p:sp>
        <p:nvSpPr>
          <p:cNvPr id="312" name="TextBox 311"/>
          <p:cNvSpPr txBox="1"/>
          <p:nvPr/>
        </p:nvSpPr>
        <p:spPr>
          <a:xfrm>
            <a:off x="5076056" y="4005064"/>
            <a:ext cx="1181039" cy="246221"/>
          </a:xfrm>
          <a:prstGeom prst="rect">
            <a:avLst/>
          </a:prstGeom>
          <a:noFill/>
        </p:spPr>
        <p:txBody>
          <a:bodyPr wrap="square" rtlCol="0">
            <a:spAutoFit/>
          </a:bodyPr>
          <a:lstStyle/>
          <a:p>
            <a:r>
              <a:rPr lang="ro-RO" sz="1000" dirty="0" smtClean="0">
                <a:solidFill>
                  <a:schemeClr val="tx2"/>
                </a:solidFill>
                <a:latin typeface="Calibri" pitchFamily="34" charset="0"/>
                <a:cs typeface="Calibri" pitchFamily="34" charset="0"/>
              </a:rPr>
              <a:t>Payment order</a:t>
            </a:r>
            <a:endParaRPr lang="en-US" sz="10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17894174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421__x0442__x0430__x0442__x0443__x0441_ xmlns="1a1c617a-ba16-4bc0-9a58-f74c99f2c894">Черновик</_x0421__x0442__x0430__x0442__x0443__x0441_>
    <_x041f__x0440__x043e__x0434__x0443__x043a__x0442__x044b_ xmlns="1a1c617a-ba16-4bc0-9a58-f74c99f2c894">FrontOffice</_x041f__x0440__x043e__x0434__x0443__x043a__x0442__x044b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48FC5690254245A05385458B6F19D6" ma:contentTypeVersion="2" ma:contentTypeDescription="Create a new document." ma:contentTypeScope="" ma:versionID="1d06688dbd6f0cca891923da04ea61bf">
  <xsd:schema xmlns:xsd="http://www.w3.org/2001/XMLSchema" xmlns:xs="http://www.w3.org/2001/XMLSchema" xmlns:p="http://schemas.microsoft.com/office/2006/metadata/properties" xmlns:ns2="1a1c617a-ba16-4bc0-9a58-f74c99f2c894" targetNamespace="http://schemas.microsoft.com/office/2006/metadata/properties" ma:root="true" ma:fieldsID="fa4a4972f4c63c851deca468919cdc95" ns2:_="">
    <xsd:import namespace="1a1c617a-ba16-4bc0-9a58-f74c99f2c894"/>
    <xsd:element name="properties">
      <xsd:complexType>
        <xsd:sequence>
          <xsd:element name="documentManagement">
            <xsd:complexType>
              <xsd:all>
                <xsd:element ref="ns2:_x041f__x0440__x043e__x0434__x0443__x043a__x0442__x044b_" minOccurs="0"/>
                <xsd:element ref="ns2:_x0421__x0442__x0430__x0442__x0443__x0441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1c617a-ba16-4bc0-9a58-f74c99f2c894" elementFormDefault="qualified">
    <xsd:import namespace="http://schemas.microsoft.com/office/2006/documentManagement/types"/>
    <xsd:import namespace="http://schemas.microsoft.com/office/infopath/2007/PartnerControls"/>
    <xsd:element name="_x041f__x0440__x043e__x0434__x0443__x043a__x0442__x044b_" ma:index="8" nillable="true" ma:displayName="Продукты" ma:default="FrontOffice" ma:format="Dropdown" ma:internalName="_x041f__x0440__x043e__x0434__x0443__x043a__x0442__x044b_">
      <xsd:simpleType>
        <xsd:union memberTypes="dms:Text">
          <xsd:simpleType>
            <xsd:restriction base="dms:Choice">
              <xsd:enumeration value="QSG Hub"/>
              <xsd:enumeration value="FrontOffice"/>
              <xsd:enumeration value="Factura"/>
              <xsd:enumeration value="Retail"/>
              <xsd:enumeration value="Bank-Online"/>
              <xsd:enumeration value="Microsoft UpSell Portal"/>
              <xsd:enumeration value="otkat.md"/>
              <xsd:enumeration value="Microsoft CRM"/>
              <xsd:enumeration value="Заявки"/>
              <xsd:enumeration value="FrontOffice&amp;QSG Hub"/>
              <xsd:enumeration value="CEL"/>
              <xsd:enumeration value="SWIFT"/>
              <xsd:enumeration value="Почта России"/>
              <xsd:enumeration value="AMEX"/>
              <xsd:enumeration value="Blizko"/>
              <xsd:enumeration value="ChinaPay"/>
            </xsd:restriction>
          </xsd:simpleType>
        </xsd:union>
      </xsd:simpleType>
    </xsd:element>
    <xsd:element name="_x0421__x0442__x0430__x0442__x0443__x0441_" ma:index="9" nillable="true" ma:displayName="Статус" ma:default="Черновик" ma:format="Dropdown" ma:internalName="_x0421__x0442__x0430__x0442__x0443__x0441_">
      <xsd:simpleType>
        <xsd:restriction base="dms:Choice">
          <xsd:enumeration value="Черновик"/>
          <xsd:enumeration value="Окончен"/>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B41351-D3C7-4EC3-8073-2B51CDB73994}">
  <ds:schemaRefs>
    <ds:schemaRef ds:uri="http://purl.org/dc/elements/1.1/"/>
    <ds:schemaRef ds:uri="http://schemas.microsoft.com/office/2006/metadata/properties"/>
    <ds:schemaRef ds:uri="http://purl.org/dc/terms/"/>
    <ds:schemaRef ds:uri="1a1c617a-ba16-4bc0-9a58-f74c99f2c894"/>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4AD7827-4DBB-4388-A76A-E317B135FEC1}">
  <ds:schemaRefs>
    <ds:schemaRef ds:uri="http://schemas.microsoft.com/sharepoint/v3/contenttype/forms"/>
  </ds:schemaRefs>
</ds:datastoreItem>
</file>

<file path=customXml/itemProps3.xml><?xml version="1.0" encoding="utf-8"?>
<ds:datastoreItem xmlns:ds="http://schemas.openxmlformats.org/officeDocument/2006/customXml" ds:itemID="{418C433A-1F37-48AB-870B-911E2D7A1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1c617a-ba16-4bc0-9a58-f74c99f2c8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22327</TotalTime>
  <Words>716</Words>
  <Application>Microsoft Office PowerPoint</Application>
  <PresentationFormat>On-screen Show (4:3)</PresentationFormat>
  <Paragraphs>195</Paragraphs>
  <Slides>16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Century Gothic</vt:lpstr>
      <vt:lpstr>Courier New</vt:lpstr>
      <vt:lpstr>Palatino Linotype</vt:lpstr>
      <vt:lpstr>Tahoma</vt:lpstr>
      <vt:lpstr>Wingdings</vt:lpstr>
      <vt:lpstr>Executive</vt:lpstr>
      <vt:lpstr>Инновационные решения для денежных переводов и платежей</vt:lpstr>
      <vt:lpstr>О компании</vt:lpstr>
      <vt:lpstr>Наши ключевые клиенты и партнеры</vt:lpstr>
      <vt:lpstr>Проблемы платежных систем …</vt:lpstr>
      <vt:lpstr>Статистика говорит другое</vt:lpstr>
      <vt:lpstr>QSystems’ vision</vt:lpstr>
      <vt:lpstr>Наши решения</vt:lpstr>
      <vt:lpstr>Решение единого окна QSG.FrontOffice</vt:lpstr>
      <vt:lpstr>Единый центр государственных платежей</vt:lpstr>
      <vt:lpstr>e-trafic</vt:lpstr>
      <vt:lpstr>Transfer to Card</vt:lpstr>
      <vt:lpstr>Tango</vt:lpstr>
      <vt:lpstr>Factura mobile</vt:lpstr>
      <vt:lpstr>Инфраструктура </vt:lpstr>
      <vt:lpstr>Что дальше…</vt:lpstr>
      <vt:lpstr>Вопросы?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Natalia Bogus</dc:creator>
  <cp:lastModifiedBy>Andrey Aydov</cp:lastModifiedBy>
  <cp:revision>308</cp:revision>
  <dcterms:created xsi:type="dcterms:W3CDTF">2014-05-26T09:30:21Z</dcterms:created>
  <dcterms:modified xsi:type="dcterms:W3CDTF">2015-05-21T03:07:32Z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0x010100AC48FC5690254245A05385458B6F19D6</vt:lpwstr>
  </property>
</Properties>
</file>